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2.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3.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4.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drawings/drawing2.xml" ContentType="application/vnd.openxmlformats-officedocument.drawingml.chartshape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702" r:id="rId1"/>
    <p:sldMasterId id="2147483758" r:id="rId2"/>
    <p:sldMasterId id="2147483850" r:id="rId3"/>
    <p:sldMasterId id="2147483862" r:id="rId4"/>
    <p:sldMasterId id="2147483887" r:id="rId5"/>
  </p:sldMasterIdLst>
  <p:notesMasterIdLst>
    <p:notesMasterId r:id="rId36"/>
  </p:notesMasterIdLst>
  <p:sldIdLst>
    <p:sldId id="375" r:id="rId6"/>
    <p:sldId id="289" r:id="rId7"/>
    <p:sldId id="2145707386" r:id="rId8"/>
    <p:sldId id="358" r:id="rId9"/>
    <p:sldId id="2145707387" r:id="rId10"/>
    <p:sldId id="354" r:id="rId11"/>
    <p:sldId id="280" r:id="rId12"/>
    <p:sldId id="2145707389" r:id="rId13"/>
    <p:sldId id="2145707382" r:id="rId14"/>
    <p:sldId id="2145707383" r:id="rId15"/>
    <p:sldId id="2145707384" r:id="rId16"/>
    <p:sldId id="362" r:id="rId17"/>
    <p:sldId id="2145707390" r:id="rId18"/>
    <p:sldId id="337" r:id="rId19"/>
    <p:sldId id="1691" r:id="rId20"/>
    <p:sldId id="2145707391" r:id="rId21"/>
    <p:sldId id="348" r:id="rId22"/>
    <p:sldId id="2145707379" r:id="rId23"/>
    <p:sldId id="319" r:id="rId24"/>
    <p:sldId id="324" r:id="rId25"/>
    <p:sldId id="2145707380" r:id="rId26"/>
    <p:sldId id="325" r:id="rId27"/>
    <p:sldId id="326" r:id="rId28"/>
    <p:sldId id="327" r:id="rId29"/>
    <p:sldId id="328" r:id="rId30"/>
    <p:sldId id="378" r:id="rId31"/>
    <p:sldId id="379" r:id="rId32"/>
    <p:sldId id="2145707381" r:id="rId33"/>
    <p:sldId id="380" r:id="rId34"/>
    <p:sldId id="381" r:id="rId3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AD47"/>
    <a:srgbClr val="FDDD50"/>
    <a:srgbClr val="FEF6F3"/>
    <a:srgbClr val="4472C4"/>
    <a:srgbClr val="DEA918"/>
    <a:srgbClr val="FFFAE8"/>
    <a:srgbClr val="E99A99"/>
    <a:srgbClr val="FFE698"/>
    <a:srgbClr val="FCE5CE"/>
    <a:srgbClr val="DFEC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Col>
    <a:lastRow>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lastRow>
    <a:firstRow>
      <a:tcTxStyle b="on"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rgbClr val="032650"/>
          </a:solidFill>
        </a:fill>
      </a:tcStyle>
    </a:firstRow>
  </a:tblStyle>
  <a:tblStyle styleId="{C7B018BB-80A7-4F77-B60F-C8B233D01FF8}" styleName="">
    <a:tblBg/>
    <a:wholeTbl>
      <a:tcTxStyle b="off" i="off">
        <a:font>
          <a:latin typeface="Helvetica Neue"/>
          <a:ea typeface="Helvetica Neue"/>
          <a:cs typeface="Helvetica Neue"/>
        </a:font>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84E00"/>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017101"/>
          </a:solidFill>
        </a:fill>
      </a:tcStyle>
    </a:firstRow>
  </a:tblStyle>
  <a:tblStyle styleId="{EEE7283C-3CF3-47DC-8721-378D4A62B228}" styleName="">
    <a:tblBg/>
    <a:wholeTbl>
      <a:tcTxStyle b="off" i="off">
        <a:font>
          <a:latin typeface="Helvetica Neue"/>
          <a:ea typeface="Helvetica Neue"/>
          <a:cs typeface="Helvetica Neue"/>
        </a:font>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noFill/>
              <a:miter lim="400000"/>
            </a:ln>
          </a:insideH>
          <a:insideV>
            <a:ln w="12700" cap="flat">
              <a:noFill/>
              <a:miter lim="400000"/>
            </a:ln>
          </a:insideV>
        </a:tcBdr>
        <a:fill>
          <a:solidFill>
            <a:schemeClr val="accent5">
              <a:hueOff val="106375"/>
              <a:satOff val="9554"/>
              <a:lumOff val="-13516"/>
            </a:schemeClr>
          </a:solidFill>
        </a:fill>
      </a:tcStyle>
    </a:firstRow>
  </a:tblStyle>
  <a:tblStyle styleId="{CF821DB8-F4EB-4A41-A1BA-3FCAFE7338EE}" styleName="">
    <a:tblBg/>
    <a:wholeTbl>
      <a:tcTxStyle b="off" i="off">
        <a:font>
          <a:latin typeface="Helvetica Neue"/>
          <a:ea typeface="Helvetica Neue"/>
          <a:cs typeface="Helvetica Neue"/>
        </a:font>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hueOff val="-119728"/>
              <a:satOff val="5580"/>
              <a:lumOff val="-12961"/>
            </a:schemeClr>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650E48"/>
          </a:solidFill>
        </a:fill>
      </a:tcStyle>
    </a:firstRow>
  </a:tblStyle>
  <a:tblStyle styleId="{33BA23B1-9221-436E-865A-0063620EA4FD}" styleName="">
    <a:tblBg/>
    <a:wholeTbl>
      <a:tcTxStyle b="off" i="off">
        <a:font>
          <a:latin typeface="Helvetica Neue"/>
          <a:ea typeface="Helvetica Neue"/>
          <a:cs typeface="Helvetica Neue"/>
        </a:font>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798089"/>
          </a:solidFill>
        </a:fill>
      </a:tcStyle>
    </a:firstCol>
    <a:lastRow>
      <a:tcTxStyle b="off"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96A0AC"/>
          </a:solidFill>
        </a:fill>
      </a:tcStyle>
    </a:firstRow>
  </a:tblStyle>
  <a:tblStyle styleId="{2708684C-4D16-4618-839F-0558EEFCDFE6}" styleName="">
    <a:tblBg/>
    <a:wholeTbl>
      <a:tcTxStyle b="off" i="off">
        <a:font>
          <a:latin typeface="Helvetica Neue"/>
          <a:ea typeface="Helvetica Neue"/>
          <a:cs typeface="Helvetica Neue"/>
        </a:font>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a:tcStyle>
        <a:tcBdr/>
        <a:fill>
          <a:solidFill>
            <a:srgbClr val="747676">
              <a:alpha val="63790"/>
            </a:srgbClr>
          </a:solidFill>
        </a:fill>
      </a:tcStyle>
    </a:band2H>
    <a:firstCol>
      <a:tcTxStyle b="on" i="off">
        <a:font>
          <a:latin typeface="Helvetica Neue"/>
          <a:ea typeface="Helvetica Neue"/>
          <a:cs typeface="Helvetica Neue"/>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ff"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Neue"/>
          <a:ea typeface="Helvetica Neue"/>
          <a:cs typeface="Helvetica Neue"/>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77"/>
    <p:restoredTop sz="92532"/>
  </p:normalViewPr>
  <p:slideViewPr>
    <p:cSldViewPr snapToGrid="0">
      <p:cViewPr varScale="1">
        <p:scale>
          <a:sx n="73" d="100"/>
          <a:sy n="73" d="100"/>
        </p:scale>
        <p:origin x="584" y="200"/>
      </p:cViewPr>
      <p:guideLst/>
    </p:cSldViewPr>
  </p:slideViewPr>
  <p:notesTextViewPr>
    <p:cViewPr>
      <p:scale>
        <a:sx n="20" d="100"/>
        <a:sy n="20" d="100"/>
      </p:scale>
      <p:origin x="0" y="0"/>
    </p:cViewPr>
  </p:notesTextViewPr>
  <p:sorterViewPr>
    <p:cViewPr>
      <p:scale>
        <a:sx n="177" d="100"/>
        <a:sy n="177"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slideMaster" Target="slideMasters/slideMaster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Feuille_de_calcul_Microsoft_Excel.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Feuille_de_calcul_Microsoft_Excel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5" Type="http://schemas.openxmlformats.org/officeDocument/2006/relationships/chartUserShapes" Target="../drawings/drawing2.xml"/><Relationship Id="rId4" Type="http://schemas.openxmlformats.org/officeDocument/2006/relationships/package" Target="../embeddings/Feuille_de_calcul_Microsoft_Excel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Column1</c:v>
                </c:pt>
              </c:strCache>
            </c:strRef>
          </c:tx>
          <c:spPr>
            <a:solidFill>
              <a:schemeClr val="accent5">
                <a:lumMod val="75000"/>
              </a:schemeClr>
            </a:solidFill>
            <a:ln w="19050"/>
          </c:spPr>
          <c:dPt>
            <c:idx val="0"/>
            <c:bubble3D val="0"/>
            <c:spPr>
              <a:solidFill>
                <a:srgbClr val="70AD47"/>
              </a:solidFill>
              <a:ln w="19050">
                <a:solidFill>
                  <a:schemeClr val="lt1"/>
                </a:solidFill>
              </a:ln>
              <a:effectLst/>
            </c:spPr>
            <c:extLst>
              <c:ext xmlns:c16="http://schemas.microsoft.com/office/drawing/2014/chart" uri="{C3380CC4-5D6E-409C-BE32-E72D297353CC}">
                <c16:uniqueId val="{00000001-4DCE-4C85-9F65-75BE012F4C10}"/>
              </c:ext>
            </c:extLst>
          </c:dPt>
          <c:dPt>
            <c:idx val="1"/>
            <c:bubble3D val="0"/>
            <c:spPr>
              <a:solidFill>
                <a:srgbClr val="FF3F3F"/>
              </a:solidFill>
              <a:ln w="19050">
                <a:solidFill>
                  <a:sysClr val="window" lastClr="FFFFFF"/>
                </a:solidFill>
              </a:ln>
              <a:effectLst/>
            </c:spPr>
            <c:extLst>
              <c:ext xmlns:c16="http://schemas.microsoft.com/office/drawing/2014/chart" uri="{C3380CC4-5D6E-409C-BE32-E72D297353CC}">
                <c16:uniqueId val="{00000003-4DCE-4C85-9F65-75BE012F4C10}"/>
              </c:ext>
            </c:extLst>
          </c:dPt>
          <c:dPt>
            <c:idx val="2"/>
            <c:bubble3D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5-4DCE-4C85-9F65-75BE012F4C10}"/>
              </c:ext>
            </c:extLst>
          </c:dPt>
          <c:dPt>
            <c:idx val="3"/>
            <c:bubble3D val="0"/>
            <c:spPr>
              <a:solidFill>
                <a:schemeClr val="accent5">
                  <a:lumMod val="75000"/>
                </a:schemeClr>
              </a:solidFill>
              <a:ln w="19050">
                <a:solidFill>
                  <a:schemeClr val="lt1"/>
                </a:solidFill>
              </a:ln>
              <a:effectLst/>
            </c:spPr>
            <c:extLst>
              <c:ext xmlns:c16="http://schemas.microsoft.com/office/drawing/2014/chart" uri="{C3380CC4-5D6E-409C-BE32-E72D297353CC}">
                <c16:uniqueId val="{00000007-4DCE-4C85-9F65-75BE012F4C10}"/>
              </c:ext>
            </c:extLst>
          </c:dPt>
          <c:cat>
            <c:strRef>
              <c:f>Sheet1!$A$2:$A$5</c:f>
              <c:strCache>
                <c:ptCount val="2"/>
                <c:pt idx="0">
                  <c:v>Full dose</c:v>
                </c:pt>
                <c:pt idx="1">
                  <c:v>No Dose</c:v>
                </c:pt>
              </c:strCache>
            </c:strRef>
          </c:cat>
          <c:val>
            <c:numRef>
              <c:f>Sheet1!$B$2:$B$5</c:f>
              <c:numCache>
                <c:formatCode>General</c:formatCode>
                <c:ptCount val="4"/>
                <c:pt idx="0">
                  <c:v>94</c:v>
                </c:pt>
                <c:pt idx="1">
                  <c:v>6</c:v>
                </c:pt>
              </c:numCache>
            </c:numRef>
          </c:val>
          <c:extLst>
            <c:ext xmlns:c16="http://schemas.microsoft.com/office/drawing/2014/chart" uri="{C3380CC4-5D6E-409C-BE32-E72D297353CC}">
              <c16:uniqueId val="{00000008-4DCE-4C85-9F65-75BE012F4C10}"/>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fr-FR"/>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Caregivers</c:v>
                </c:pt>
              </c:strCache>
            </c:strRef>
          </c:tx>
          <c:spPr>
            <a:solidFill>
              <a:schemeClr val="accent1"/>
            </a:solidFill>
          </c:spPr>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728-465F-8705-5DA9BA437027}"/>
              </c:ext>
            </c:extLst>
          </c:dPt>
          <c:dPt>
            <c:idx val="1"/>
            <c:bubble3D val="0"/>
            <c:spPr>
              <a:solidFill>
                <a:srgbClr val="70AD47"/>
              </a:solidFill>
              <a:ln w="19050">
                <a:solidFill>
                  <a:schemeClr val="lt1"/>
                </a:solidFill>
              </a:ln>
              <a:effectLst/>
            </c:spPr>
            <c:extLst>
              <c:ext xmlns:c16="http://schemas.microsoft.com/office/drawing/2014/chart" uri="{C3380CC4-5D6E-409C-BE32-E72D297353CC}">
                <c16:uniqueId val="{00000003-3728-465F-8705-5DA9BA437027}"/>
              </c:ext>
            </c:extLst>
          </c:dPt>
          <c:dPt>
            <c:idx val="2"/>
            <c:bubble3D val="0"/>
            <c:spPr>
              <a:solidFill>
                <a:srgbClr val="FFC000"/>
              </a:solidFill>
              <a:ln w="19050">
                <a:solidFill>
                  <a:schemeClr val="lt1"/>
                </a:solidFill>
              </a:ln>
              <a:effectLst/>
            </c:spPr>
            <c:extLst>
              <c:ext xmlns:c16="http://schemas.microsoft.com/office/drawing/2014/chart" uri="{C3380CC4-5D6E-409C-BE32-E72D297353CC}">
                <c16:uniqueId val="{00000005-3728-465F-8705-5DA9BA437027}"/>
              </c:ext>
            </c:extLst>
          </c:dPt>
          <c:dPt>
            <c:idx val="3"/>
            <c:bubble3D val="0"/>
            <c:spPr>
              <a:solidFill>
                <a:srgbClr val="FF3F3F"/>
              </a:solidFill>
              <a:ln w="19050">
                <a:solidFill>
                  <a:schemeClr val="lt1"/>
                </a:solidFill>
              </a:ln>
              <a:effectLst/>
            </c:spPr>
            <c:extLst>
              <c:ext xmlns:c16="http://schemas.microsoft.com/office/drawing/2014/chart" uri="{C3380CC4-5D6E-409C-BE32-E72D297353CC}">
                <c16:uniqueId val="{00000007-3728-465F-8705-5DA9BA437027}"/>
              </c:ext>
            </c:extLst>
          </c:dPt>
          <c:cat>
            <c:strRef>
              <c:f>Sheet1!$A$2:$A$5</c:f>
              <c:strCache>
                <c:ptCount val="4"/>
                <c:pt idx="1">
                  <c:v>Full dose delivered</c:v>
                </c:pt>
                <c:pt idx="2">
                  <c:v>Partial dose delivered</c:v>
                </c:pt>
                <c:pt idx="3">
                  <c:v>No dose delivered</c:v>
                </c:pt>
              </c:strCache>
            </c:strRef>
          </c:cat>
          <c:val>
            <c:numRef>
              <c:f>Sheet1!$B$2:$B$5</c:f>
              <c:numCache>
                <c:formatCode>General</c:formatCode>
                <c:ptCount val="4"/>
                <c:pt idx="1">
                  <c:v>13</c:v>
                </c:pt>
                <c:pt idx="2">
                  <c:v>38</c:v>
                </c:pt>
                <c:pt idx="3">
                  <c:v>50</c:v>
                </c:pt>
              </c:numCache>
            </c:numRef>
          </c:val>
          <c:extLst>
            <c:ext xmlns:c16="http://schemas.microsoft.com/office/drawing/2014/chart" uri="{C3380CC4-5D6E-409C-BE32-E72D297353CC}">
              <c16:uniqueId val="{00000008-3728-465F-8705-5DA9BA437027}"/>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CA"/>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dLbls>
          <c:showLegendKey val="0"/>
          <c:showVal val="0"/>
          <c:showCatName val="0"/>
          <c:showSerName val="0"/>
          <c:showPercent val="0"/>
          <c:showBubbleSize val="0"/>
          <c:showLeaderLines val="0"/>
        </c:dLbls>
        <c:firstSliceAng val="0"/>
        <c:holeSize val="50"/>
      </c:doughnutChart>
      <c:spPr>
        <a:noFill/>
        <a:ln>
          <a:noFill/>
        </a:ln>
        <a:effectLst/>
      </c:spPr>
    </c:plotArea>
    <c:plotVisOnly val="1"/>
    <c:dispBlanksAs val="gap"/>
    <c:showDLblsOverMax val="0"/>
  </c:chart>
  <c:spPr>
    <a:noFill/>
    <a:ln>
      <a:noFill/>
    </a:ln>
    <a:effectLst/>
  </c:spPr>
  <c:txPr>
    <a:bodyPr anchor="ctr" anchorCtr="0"/>
    <a:lstStyle/>
    <a:p>
      <a:pPr>
        <a:defRPr sz="1007" baseline="0"/>
      </a:pPr>
      <a:endParaRPr lang="fr-FR"/>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0.06096</cdr:x>
      <cdr:y>0</cdr:y>
    </cdr:from>
    <cdr:to>
      <cdr:x>0.56137</cdr:x>
      <cdr:y>0.10051</cdr:y>
    </cdr:to>
    <cdr:sp macro="" textlink="">
      <cdr:nvSpPr>
        <cdr:cNvPr id="2" name="TextBox 21">
          <a:extLst xmlns:a="http://schemas.openxmlformats.org/drawingml/2006/main">
            <a:ext uri="{FF2B5EF4-FFF2-40B4-BE49-F238E27FC236}">
              <a16:creationId xmlns:a16="http://schemas.microsoft.com/office/drawing/2014/main" id="{DA6F9915-CAFD-4DB1-8225-E4D4E1657A0F}"/>
            </a:ext>
          </a:extLst>
        </cdr:cNvPr>
        <cdr:cNvSpPr txBox="1"/>
      </cdr:nvSpPr>
      <cdr:spPr>
        <a:xfrm xmlns:a="http://schemas.openxmlformats.org/drawingml/2006/main">
          <a:off x="364638" y="0"/>
          <a:ext cx="2993251"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US" sz="1400" b="0" dirty="0">
            <a:solidFill>
              <a:schemeClr val="accent1"/>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0.01323</cdr:x>
      <cdr:y>0</cdr:y>
    </cdr:from>
    <cdr:to>
      <cdr:x>0.36854</cdr:x>
      <cdr:y>0.18845</cdr:y>
    </cdr:to>
    <cdr:sp macro="" textlink="">
      <cdr:nvSpPr>
        <cdr:cNvPr id="2" name="TextBox 21">
          <a:extLst xmlns:a="http://schemas.openxmlformats.org/drawingml/2006/main">
            <a:ext uri="{FF2B5EF4-FFF2-40B4-BE49-F238E27FC236}">
              <a16:creationId xmlns:a16="http://schemas.microsoft.com/office/drawing/2014/main" id="{DA6F9915-CAFD-4DB1-8225-E4D4E1657A0F}"/>
            </a:ext>
          </a:extLst>
        </cdr:cNvPr>
        <cdr:cNvSpPr txBox="1"/>
      </cdr:nvSpPr>
      <cdr:spPr>
        <a:xfrm xmlns:a="http://schemas.openxmlformats.org/drawingml/2006/main">
          <a:off x="105515" y="0"/>
          <a:ext cx="2833762" cy="769441"/>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defTabSz="544019" fontAlgn="base">
            <a:spcBef>
              <a:spcPct val="0"/>
            </a:spcBef>
            <a:spcAft>
              <a:spcPct val="0"/>
            </a:spcAft>
          </a:pPr>
          <a:r>
            <a:rPr lang="en-US" sz="2200" kern="0" dirty="0">
              <a:ea typeface="ＭＳ Ｐゴシック" charset="0"/>
            </a:rPr>
            <a:t>No dose administered</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1" name="Shape 341"/>
          <p:cNvSpPr>
            <a:spLocks noGrp="1" noRot="1" noChangeAspect="1"/>
          </p:cNvSpPr>
          <p:nvPr>
            <p:ph type="sldImg"/>
          </p:nvPr>
        </p:nvSpPr>
        <p:spPr>
          <a:xfrm>
            <a:off x="1143000" y="685800"/>
            <a:ext cx="4572000" cy="3429000"/>
          </a:xfrm>
          <a:prstGeom prst="rect">
            <a:avLst/>
          </a:prstGeom>
        </p:spPr>
        <p:txBody>
          <a:bodyPr/>
          <a:lstStyle/>
          <a:p>
            <a:endParaRPr/>
          </a:p>
        </p:txBody>
      </p:sp>
      <p:sp>
        <p:nvSpPr>
          <p:cNvPr id="342" name="Shape 34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969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endParaRPr lang="en-CA" altLang="en-US"/>
          </a:p>
        </p:txBody>
      </p:sp>
      <p:sp>
        <p:nvSpPr>
          <p:cNvPr id="29699" name="Slide Number Placeholder 3"/>
          <p:cNvSpPr txBox="1">
            <a:spLocks noGrp="1" noChangeArrowheads="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marL="0" marR="0" lvl="0" indent="0" algn="r" defTabSz="841375" rtl="0" eaLnBrk="1" fontAlgn="base" latinLnBrk="0" hangingPunct="1">
              <a:lnSpc>
                <a:spcPct val="100000"/>
              </a:lnSpc>
              <a:spcBef>
                <a:spcPct val="0"/>
              </a:spcBef>
              <a:spcAft>
                <a:spcPct val="0"/>
              </a:spcAft>
              <a:buClrTx/>
              <a:buSzTx/>
              <a:buFontTx/>
              <a:buNone/>
              <a:tabLst/>
              <a:defRPr/>
            </a:pPr>
            <a:fld id="{E4B42DD0-8A11-C541-BE67-F00CC0CFB2AE}" type="slidenum">
              <a:rPr kumimoji="0" lang="en-US" altLang="en-US" sz="1200" b="0" i="0" u="none" strike="noStrike" kern="1200" cap="none" spc="0" normalizeH="0" baseline="0" noProof="0">
                <a:ln>
                  <a:noFill/>
                </a:ln>
                <a:solidFill>
                  <a:prstClr val="black"/>
                </a:solidFill>
                <a:effectLst/>
                <a:uLnTx/>
                <a:uFillTx/>
                <a:latin typeface="Calibri" charset="0"/>
                <a:ea typeface="MS PGothic" charset="-128"/>
                <a:cs typeface="+mn-cs"/>
              </a:rPr>
              <a:pPr marL="0" marR="0" lvl="0" indent="0" algn="r" defTabSz="841375"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Calibri" charset="0"/>
              <a:ea typeface="MS PGothic" charset="-128"/>
              <a:cs typeface="+mn-cs"/>
            </a:endParaRPr>
          </a:p>
        </p:txBody>
      </p:sp>
    </p:spTree>
    <p:extLst>
      <p:ext uri="{BB962C8B-B14F-4D97-AF65-F5344CB8AC3E}">
        <p14:creationId xmlns:p14="http://schemas.microsoft.com/office/powerpoint/2010/main" val="6035036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5512855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5941828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noTextEdit="1"/>
          </p:cNvSpPr>
          <p:nvPr>
            <p:ph type="sldImg"/>
          </p:nvPr>
        </p:nvSpPr>
        <p:spPr bwMode="auto">
          <a:xfrm>
            <a:off x="427038" y="692150"/>
            <a:ext cx="6157912"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4034"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spcBef>
                <a:spcPct val="0"/>
              </a:spcBef>
            </a:pPr>
            <a:r>
              <a:rPr lang="en-US" altLang="en-US"/>
              <a:t>: Evidence suggests that 15 g of glucose (monosaccharide) is required to produce an increase in BG of approximately 2.1 mmol/L within 20 minutes, with adequate symptom relief for most people</a:t>
            </a:r>
          </a:p>
        </p:txBody>
      </p:sp>
      <p:sp>
        <p:nvSpPr>
          <p:cNvPr id="44035"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marL="0" marR="0" lvl="0" indent="0" algn="r" defTabSz="928688" rtl="0" eaLnBrk="0" fontAlgn="base" latinLnBrk="0" hangingPunct="0">
              <a:lnSpc>
                <a:spcPct val="100000"/>
              </a:lnSpc>
              <a:spcBef>
                <a:spcPct val="0"/>
              </a:spcBef>
              <a:spcAft>
                <a:spcPct val="0"/>
              </a:spcAft>
              <a:buClrTx/>
              <a:buSzTx/>
              <a:buFontTx/>
              <a:buNone/>
              <a:tabLst/>
              <a:defRPr/>
            </a:pPr>
            <a:fld id="{C32D2AF8-11C1-9248-9EB4-3FB781D532CB}" type="slidenum">
              <a:rPr kumimoji="0" lang="en-US" altLang="en-US" sz="1200" b="0" i="0" u="none" strike="noStrike" kern="1200" cap="none" spc="0" normalizeH="0" baseline="0" noProof="0">
                <a:ln>
                  <a:noFill/>
                </a:ln>
                <a:solidFill>
                  <a:prstClr val="black"/>
                </a:solidFill>
                <a:effectLst/>
                <a:uLnTx/>
                <a:uFillTx/>
                <a:latin typeface="Arial" charset="0"/>
                <a:ea typeface="MS PGothic" charset="-128"/>
                <a:cs typeface="+mn-cs"/>
              </a:rPr>
              <a:pPr marL="0" marR="0" lvl="0" indent="0" algn="r" defTabSz="928688" rtl="0" eaLnBrk="0" fontAlgn="base" latinLnBrk="0" hangingPunct="0">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prstClr val="black"/>
              </a:solidFill>
              <a:effectLst/>
              <a:uLnTx/>
              <a:uFillTx/>
              <a:latin typeface="Arial" charset="0"/>
              <a:ea typeface="MS PGothic" charset="-128"/>
              <a:cs typeface="+mn-cs"/>
            </a:endParaRPr>
          </a:p>
        </p:txBody>
      </p:sp>
    </p:spTree>
    <p:extLst>
      <p:ext uri="{BB962C8B-B14F-4D97-AF65-F5344CB8AC3E}">
        <p14:creationId xmlns:p14="http://schemas.microsoft.com/office/powerpoint/2010/main" val="7437132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35533157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33746038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DEE2C1F5-68D4-4D25-A93C-A650BCEFE06A}"/>
              </a:ext>
            </a:extLst>
          </p:cNvPr>
          <p:cNvSpPr>
            <a:spLocks noGrp="1"/>
          </p:cNvSpPr>
          <p:nvPr>
            <p:ph type="body" idx="1"/>
          </p:nvPr>
        </p:nvSpPr>
        <p:spPr/>
        <p:txBody>
          <a:bodyPr/>
          <a:lstStyle/>
          <a:p>
            <a:endParaRPr lang="fr-CA" dirty="0"/>
          </a:p>
        </p:txBody>
      </p:sp>
    </p:spTree>
    <p:extLst>
      <p:ext uri="{BB962C8B-B14F-4D97-AF65-F5344CB8AC3E}">
        <p14:creationId xmlns:p14="http://schemas.microsoft.com/office/powerpoint/2010/main" val="28131430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578088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36636811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6903782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6542865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23402099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22819608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24893916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27423249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38914559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24621394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38193663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18285232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42065225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10745282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9229938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16002639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1887280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TextEdit="1"/>
          </p:cNvSpPr>
          <p:nvPr>
            <p:ph type="sldImg"/>
          </p:nvPr>
        </p:nvSpPr>
        <p:spPr bwMode="auto">
          <a:xfrm>
            <a:off x="427038" y="692150"/>
            <a:ext cx="6157912"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4818" name="Notes Placeholder 2"/>
          <p:cNvSpPr>
            <a:spLocks noGrp="1"/>
          </p:cNvSpPr>
          <p:nvPr>
            <p:ph type="body" idx="1"/>
          </p:nvPr>
        </p:nvSpPr>
        <p:spPr bwMode="auto">
          <a:xfrm>
            <a:off x="701675" y="4387850"/>
            <a:ext cx="5607050"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342900" indent="-342900" defTabSz="914400"/>
            <a:r>
              <a:rPr lang="en-US" altLang="en-US">
                <a:latin typeface="Verdana" charset="0"/>
              </a:rPr>
              <a:t>The CDA defines hypoglycemia as the development of autonomic (</a:t>
            </a:r>
            <a:r>
              <a:rPr lang="en-GB" altLang="en-US">
                <a:latin typeface="Verdana" charset="0"/>
              </a:rPr>
              <a:t>trembling, palpitations, sweating, anxiety, hunger, nausea, tingling) </a:t>
            </a:r>
            <a:r>
              <a:rPr lang="en-US" altLang="en-US">
                <a:latin typeface="Verdana" charset="0"/>
              </a:rPr>
              <a:t>or neuroglycopenic (</a:t>
            </a:r>
            <a:r>
              <a:rPr lang="en-GB" altLang="en-US">
                <a:latin typeface="Verdana" charset="0"/>
              </a:rPr>
              <a:t>difficulty concentrating, confusion, weakness, drowsiness, vision changes, difficulty speaking, headache, dizziness) </a:t>
            </a:r>
            <a:r>
              <a:rPr lang="en-US" altLang="en-US">
                <a:latin typeface="Verdana" charset="0"/>
              </a:rPr>
              <a:t>symptoms, a low plasma glucose, and symptoms responding to the administration of a carbohydrate. In mild to moderate hypoglycemia, blood glucose is &lt;4 mmol/L, autonomic and/or neuroglycopenic symptoms are present, but the patient is able to self-treat. However, patients who maintain a higher blood glucose level may experience hypoglycemia at levels &gt;4.0 mmol/L. Severe hypoglycemia indicates the patient is unable to treat the reaction without outside assistance. He/she may or may not be conscious. </a:t>
            </a:r>
          </a:p>
          <a:p>
            <a:pPr marL="342900" indent="-342900" defTabSz="914400"/>
            <a:endParaRPr lang="en-US" altLang="en-US">
              <a:latin typeface="Verdana" charset="0"/>
            </a:endParaRPr>
          </a:p>
        </p:txBody>
      </p:sp>
      <p:sp>
        <p:nvSpPr>
          <p:cNvPr id="34819" name="Slide Number Placeholder 3"/>
          <p:cNvSpPr txBox="1">
            <a:spLocks noGrp="1"/>
          </p:cNvSpPr>
          <p:nvPr/>
        </p:nvSpPr>
        <p:spPr bwMode="auto">
          <a:xfrm>
            <a:off x="3970338" y="8772525"/>
            <a:ext cx="3038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defTabSz="928688" eaLnBrk="0" hangingPunct="0">
              <a:defRPr sz="2400">
                <a:solidFill>
                  <a:schemeClr val="tx1"/>
                </a:solidFill>
                <a:latin typeface="Calibri" charset="0"/>
                <a:ea typeface="MS PGothic" charset="-128"/>
              </a:defRPr>
            </a:lvl1pPr>
            <a:lvl2pPr marL="742950" indent="-285750" defTabSz="928688" eaLnBrk="0" hangingPunct="0">
              <a:defRPr sz="2400">
                <a:solidFill>
                  <a:schemeClr val="tx1"/>
                </a:solidFill>
                <a:latin typeface="Calibri" charset="0"/>
                <a:ea typeface="MS PGothic" charset="-128"/>
              </a:defRPr>
            </a:lvl2pPr>
            <a:lvl3pPr marL="1143000" indent="-228600" defTabSz="928688" eaLnBrk="0" hangingPunct="0">
              <a:defRPr sz="2400">
                <a:solidFill>
                  <a:schemeClr val="tx1"/>
                </a:solidFill>
                <a:latin typeface="Calibri" charset="0"/>
                <a:ea typeface="MS PGothic" charset="-128"/>
              </a:defRPr>
            </a:lvl3pPr>
            <a:lvl4pPr marL="1600200" indent="-228600" defTabSz="928688" eaLnBrk="0" hangingPunct="0">
              <a:defRPr sz="2400">
                <a:solidFill>
                  <a:schemeClr val="tx1"/>
                </a:solidFill>
                <a:latin typeface="Calibri" charset="0"/>
                <a:ea typeface="MS PGothic" charset="-128"/>
              </a:defRPr>
            </a:lvl4pPr>
            <a:lvl5pPr marL="2057400" indent="-228600" defTabSz="928688" eaLnBrk="0" hangingPunct="0">
              <a:defRPr sz="2400">
                <a:solidFill>
                  <a:schemeClr val="tx1"/>
                </a:solidFill>
                <a:latin typeface="Calibri" charset="0"/>
                <a:ea typeface="MS PGothic" charset="-128"/>
              </a:defRPr>
            </a:lvl5pPr>
            <a:lvl6pPr marL="2514600" indent="-228600" defTabSz="928688" eaLnBrk="0" fontAlgn="base" hangingPunct="0">
              <a:spcBef>
                <a:spcPct val="0"/>
              </a:spcBef>
              <a:spcAft>
                <a:spcPct val="0"/>
              </a:spcAft>
              <a:defRPr sz="2400">
                <a:solidFill>
                  <a:schemeClr val="tx1"/>
                </a:solidFill>
                <a:latin typeface="Calibri" charset="0"/>
                <a:ea typeface="MS PGothic" charset="-128"/>
              </a:defRPr>
            </a:lvl6pPr>
            <a:lvl7pPr marL="2971800" indent="-228600" defTabSz="928688" eaLnBrk="0" fontAlgn="base" hangingPunct="0">
              <a:spcBef>
                <a:spcPct val="0"/>
              </a:spcBef>
              <a:spcAft>
                <a:spcPct val="0"/>
              </a:spcAft>
              <a:defRPr sz="2400">
                <a:solidFill>
                  <a:schemeClr val="tx1"/>
                </a:solidFill>
                <a:latin typeface="Calibri" charset="0"/>
                <a:ea typeface="MS PGothic" charset="-128"/>
              </a:defRPr>
            </a:lvl7pPr>
            <a:lvl8pPr marL="3429000" indent="-228600" defTabSz="928688" eaLnBrk="0" fontAlgn="base" hangingPunct="0">
              <a:spcBef>
                <a:spcPct val="0"/>
              </a:spcBef>
              <a:spcAft>
                <a:spcPct val="0"/>
              </a:spcAft>
              <a:defRPr sz="2400">
                <a:solidFill>
                  <a:schemeClr val="tx1"/>
                </a:solidFill>
                <a:latin typeface="Calibri" charset="0"/>
                <a:ea typeface="MS PGothic" charset="-128"/>
              </a:defRPr>
            </a:lvl8pPr>
            <a:lvl9pPr marL="3886200" indent="-228600" defTabSz="928688" eaLnBrk="0" fontAlgn="base" hangingPunct="0">
              <a:spcBef>
                <a:spcPct val="0"/>
              </a:spcBef>
              <a:spcAft>
                <a:spcPct val="0"/>
              </a:spcAft>
              <a:defRPr sz="2400">
                <a:solidFill>
                  <a:schemeClr val="tx1"/>
                </a:solidFill>
                <a:latin typeface="Calibri" charset="0"/>
                <a:ea typeface="MS PGothic" charset="-128"/>
              </a:defRPr>
            </a:lvl9pPr>
          </a:lstStyle>
          <a:p>
            <a:pPr marL="0" marR="0" lvl="0" indent="0" algn="r" defTabSz="928688" rtl="0" eaLnBrk="0" fontAlgn="base" latinLnBrk="0" hangingPunct="0">
              <a:lnSpc>
                <a:spcPct val="100000"/>
              </a:lnSpc>
              <a:spcBef>
                <a:spcPct val="0"/>
              </a:spcBef>
              <a:spcAft>
                <a:spcPct val="0"/>
              </a:spcAft>
              <a:buClrTx/>
              <a:buSzTx/>
              <a:buFontTx/>
              <a:buNone/>
              <a:tabLst/>
              <a:defRPr/>
            </a:pPr>
            <a:fld id="{8495C587-7969-7B4A-8DC2-1FB963D5310B}" type="slidenum">
              <a:rPr kumimoji="0" lang="en-US" altLang="en-US" sz="1200" b="0" i="0" u="none" strike="noStrike" kern="1200" cap="none" spc="0" normalizeH="0" baseline="0" noProof="0">
                <a:ln>
                  <a:noFill/>
                </a:ln>
                <a:solidFill>
                  <a:prstClr val="black"/>
                </a:solidFill>
                <a:effectLst/>
                <a:uLnTx/>
                <a:uFillTx/>
                <a:latin typeface="Arial" charset="0"/>
                <a:ea typeface="MS PGothic" charset="-128"/>
                <a:cs typeface="+mn-cs"/>
              </a:rPr>
              <a:pPr marL="0" marR="0" lvl="0" indent="0" algn="r" defTabSz="928688" rtl="0" eaLnBrk="0" fontAlgn="base" latinLnBrk="0" hangingPunct="0">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Arial" charset="0"/>
              <a:ea typeface="MS PGothic" charset="-128"/>
              <a:cs typeface="+mn-cs"/>
            </a:endParaRPr>
          </a:p>
        </p:txBody>
      </p:sp>
    </p:spTree>
    <p:extLst>
      <p:ext uri="{BB962C8B-B14F-4D97-AF65-F5344CB8AC3E}">
        <p14:creationId xmlns:p14="http://schemas.microsoft.com/office/powerpoint/2010/main" val="1679148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2159269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2618344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1"/>
          <p:cNvSpPr>
            <a:spLocks noGrp="1" noRot="1" noChangeAspect="1" noChangeArrowheads="1"/>
          </p:cNvSpPr>
          <p:nvPr>
            <p:ph type="sldImg"/>
          </p:nvPr>
        </p:nvSpPr>
        <p:spPr>
          <a:xfrm>
            <a:off x="381000" y="685800"/>
            <a:ext cx="6096000" cy="3429000"/>
          </a:xfrm>
          <a:solidFill>
            <a:srgbClr val="FFFFFF"/>
          </a:solidFill>
          <a:ln/>
        </p:spPr>
      </p:sp>
      <p:sp>
        <p:nvSpPr>
          <p:cNvPr id="106499" name="Rectangle 2"/>
          <p:cNvSpPr>
            <a:spLocks noGrp="1" noChangeArrowheads="1"/>
          </p:cNvSpPr>
          <p:nvPr>
            <p:ph type="body" idx="1"/>
          </p:nvPr>
        </p:nvSpPr>
        <p:spPr>
          <a:noFill/>
          <a:ln/>
        </p:spPr>
        <p:txBody>
          <a:bodyPr/>
          <a:lstStyle/>
          <a:p>
            <a:pPr>
              <a:spcBef>
                <a:spcPts val="433"/>
              </a:spcBef>
            </a:pPr>
            <a:r>
              <a:rPr lang="en-US">
                <a:solidFill>
                  <a:srgbClr val="000000"/>
                </a:solidFill>
                <a:latin typeface="Calibri Bold" charset="0"/>
                <a:ea typeface="Calibri Bold" charset="0"/>
                <a:cs typeface="Calibri Bold" charset="0"/>
                <a:sym typeface="Calibri Bold" charset="0"/>
              </a:rPr>
              <a:t>NOTES À L’INTENTION DE L’ANIMATEUR :</a:t>
            </a:r>
            <a:endParaRPr lang="en-US">
              <a:solidFill>
                <a:srgbClr val="000000"/>
              </a:solidFill>
              <a:latin typeface="Calibri" pitchFamily="-65" charset="0"/>
              <a:ea typeface="Calibri" pitchFamily="-65" charset="0"/>
              <a:cs typeface="Calibri" pitchFamily="-65" charset="0"/>
              <a:sym typeface="Calibri" pitchFamily="-65" charset="0"/>
            </a:endParaRPr>
          </a:p>
          <a:p>
            <a:pPr>
              <a:spcBef>
                <a:spcPts val="433"/>
              </a:spcBef>
            </a:pPr>
            <a:r>
              <a:rPr lang="en-US">
                <a:solidFill>
                  <a:srgbClr val="000000"/>
                </a:solidFill>
                <a:latin typeface="Calibri Bold Italic" charset="0"/>
                <a:ea typeface="Calibri Bold Italic" charset="0"/>
                <a:cs typeface="Calibri Bold Italic" charset="0"/>
                <a:sym typeface="Calibri Bold Italic" charset="0"/>
              </a:rPr>
              <a:t> </a:t>
            </a:r>
            <a:endParaRPr lang="en-US">
              <a:solidFill>
                <a:srgbClr val="000000"/>
              </a:solidFill>
              <a:latin typeface="Calibri" pitchFamily="-65" charset="0"/>
              <a:ea typeface="Calibri" pitchFamily="-65" charset="0"/>
              <a:cs typeface="Calibri" pitchFamily="-65" charset="0"/>
              <a:sym typeface="Calibri" pitchFamily="-65" charset="0"/>
            </a:endParaRPr>
          </a:p>
          <a:p>
            <a:pPr>
              <a:spcBef>
                <a:spcPts val="433"/>
              </a:spcBef>
            </a:pPr>
            <a:r>
              <a:rPr lang="en-US">
                <a:solidFill>
                  <a:srgbClr val="000000"/>
                </a:solidFill>
                <a:latin typeface="Calibri Bold Italic" charset="0"/>
                <a:ea typeface="Calibri Bold Italic" charset="0"/>
                <a:cs typeface="Calibri Bold Italic" charset="0"/>
                <a:sym typeface="Calibri Bold Italic" charset="0"/>
              </a:rPr>
              <a:t>But : </a:t>
            </a:r>
            <a:r>
              <a:rPr lang="en-US">
                <a:solidFill>
                  <a:srgbClr val="000000"/>
                </a:solidFill>
                <a:latin typeface="Calibri Bold" charset="0"/>
                <a:ea typeface="Calibri Bold" charset="0"/>
                <a:cs typeface="Calibri Bold" charset="0"/>
                <a:sym typeface="Calibri Bold" charset="0"/>
              </a:rPr>
              <a:t>Montrer les complications et les conséquences importantes de l’hypoglycémie grave. </a:t>
            </a:r>
            <a:r>
              <a:rPr lang="en-US">
                <a:solidFill>
                  <a:srgbClr val="000000"/>
                </a:solidFill>
                <a:latin typeface="Calibri Bold Italic" charset="0"/>
                <a:ea typeface="Calibri Bold Italic" charset="0"/>
                <a:cs typeface="Calibri Bold Italic" charset="0"/>
                <a:sym typeface="Calibri Bold Italic" charset="0"/>
              </a:rPr>
              <a:t>Message à retenir : </a:t>
            </a:r>
            <a:r>
              <a:rPr lang="en-US">
                <a:solidFill>
                  <a:srgbClr val="000000"/>
                </a:solidFill>
                <a:latin typeface="Calibri Bold" charset="0"/>
                <a:ea typeface="Calibri Bold" charset="0"/>
                <a:cs typeface="Calibri Bold" charset="0"/>
                <a:sym typeface="Calibri Bold" charset="0"/>
              </a:rPr>
              <a:t>L’arythmie cardiaque et la neuroglycopénie évolutive peuvent être des complications graves de l’hypoglycémie.</a:t>
            </a:r>
            <a:endParaRPr lang="en-US">
              <a:solidFill>
                <a:srgbClr val="000000"/>
              </a:solidFill>
              <a:latin typeface="Calibri" pitchFamily="-65" charset="0"/>
              <a:ea typeface="Calibri" pitchFamily="-65" charset="0"/>
              <a:cs typeface="Calibri" pitchFamily="-65" charset="0"/>
              <a:sym typeface="Calibri" pitchFamily="-65" charset="0"/>
            </a:endParaRPr>
          </a:p>
          <a:p>
            <a:pPr>
              <a:spcBef>
                <a:spcPts val="433"/>
              </a:spcBef>
            </a:pPr>
            <a:r>
              <a:rPr lang="en-US">
                <a:solidFill>
                  <a:srgbClr val="000000"/>
                </a:solidFill>
                <a:latin typeface="Calibri" pitchFamily="-65" charset="0"/>
                <a:ea typeface="Calibri" pitchFamily="-65" charset="0"/>
                <a:cs typeface="Calibri" pitchFamily="-65" charset="0"/>
                <a:sym typeface="Calibri" pitchFamily="-65" charset="0"/>
              </a:rPr>
              <a:t> </a:t>
            </a:r>
          </a:p>
          <a:p>
            <a:pPr>
              <a:spcBef>
                <a:spcPts val="433"/>
              </a:spcBef>
            </a:pPr>
            <a:r>
              <a:rPr lang="en-US">
                <a:solidFill>
                  <a:srgbClr val="000000"/>
                </a:solidFill>
                <a:latin typeface="Calibri" pitchFamily="-65" charset="0"/>
                <a:ea typeface="Calibri" pitchFamily="-65" charset="0"/>
                <a:cs typeface="Calibri" pitchFamily="-65" charset="0"/>
                <a:sym typeface="Calibri" pitchFamily="-65" charset="0"/>
              </a:rPr>
              <a:t>Un certain nombre de complications ont été associées à l’hypoglycémie grave. Landstedt-Hallin et ses collègues ont mené une étude auprès de 13 patients atteints de diabète de type 2 qui suivaient un traitement associant l’insuline à une sulfonylurée pendant leur hypoglycémie; ils ont noté d’importantes modifications dans la repolarisation cardiaque (augmentation significative de l’intervalle QT moyen et de la dispersion du QT) qui indiquaient un risque accru d’arythmie, une complication majeure de l’hypoglycémie.</a:t>
            </a:r>
          </a:p>
          <a:p>
            <a:pPr>
              <a:spcBef>
                <a:spcPts val="433"/>
              </a:spcBef>
            </a:pPr>
            <a:r>
              <a:rPr lang="en-US">
                <a:solidFill>
                  <a:srgbClr val="000000"/>
                </a:solidFill>
                <a:latin typeface="Calibri" pitchFamily="-65" charset="0"/>
                <a:ea typeface="Calibri" pitchFamily="-65" charset="0"/>
                <a:cs typeface="Calibri" pitchFamily="-65" charset="0"/>
                <a:sym typeface="Calibri" pitchFamily="-65" charset="0"/>
              </a:rPr>
              <a:t> </a:t>
            </a:r>
          </a:p>
          <a:p>
            <a:pPr>
              <a:spcBef>
                <a:spcPts val="433"/>
              </a:spcBef>
            </a:pPr>
            <a:r>
              <a:rPr lang="en-US">
                <a:solidFill>
                  <a:srgbClr val="000000"/>
                </a:solidFill>
                <a:latin typeface="Calibri" pitchFamily="-65" charset="0"/>
                <a:ea typeface="Calibri" pitchFamily="-65" charset="0"/>
                <a:cs typeface="Calibri" pitchFamily="-65" charset="0"/>
                <a:sym typeface="Calibri" pitchFamily="-65" charset="0"/>
              </a:rPr>
              <a:t>Cryer laisse entendre que l’atteinte manifeste de la fonction cérébrale peut passer de troubles cognitifs mesurables (au seuil de 2,8 mmol/L) à des comportements anormaux, des convulsions et un coma (entre 2,3 et 2,7 mmol/L). La mort cérébrale exige une hypoglycémie profonde et prolongée qui, chez les primates, est survenue à des concentrations plasmatiques de glucose inférieures à 1,1 mmol/L sur une période de 5 à 6 heures.</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41630398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30373096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0.png"/><Relationship Id="rId1" Type="http://schemas.openxmlformats.org/officeDocument/2006/relationships/slideMaster" Target="../slideMasters/slideMaster2.xml"/><Relationship Id="rId4" Type="http://schemas.openxmlformats.org/officeDocument/2006/relationships/image" Target="../media/image21.png"/></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4.tif"/><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he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6223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4" name="Content Placeholder 3"/>
          <p:cNvSpPr>
            <a:spLocks noGrp="1"/>
          </p:cNvSpPr>
          <p:nvPr>
            <p:ph sz="half" idx="2"/>
          </p:nvPr>
        </p:nvSpPr>
        <p:spPr>
          <a:xfrm>
            <a:off x="18130687" y="2645664"/>
            <a:ext cx="5756786" cy="8702676"/>
          </a:xfrm>
        </p:spPr>
        <p:txBody>
          <a:bodyPr>
            <a:normAutofit/>
          </a:bodyPr>
          <a:lstStyle>
            <a:lvl1pPr>
              <a:defRPr sz="4266"/>
            </a:lvl1pPr>
            <a:lvl2pPr>
              <a:defRPr sz="3734"/>
            </a:lvl2pPr>
            <a:lvl3pPr>
              <a:defRPr sz="3200"/>
            </a:lvl3pPr>
            <a:lvl4pPr>
              <a:defRPr sz="2666"/>
            </a:lvl4pPr>
            <a:lvl5pPr>
              <a:defRPr sz="266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7" name="Slide Number Placeholder 6"/>
          <p:cNvSpPr>
            <a:spLocks noGrp="1"/>
          </p:cNvSpPr>
          <p:nvPr>
            <p:ph type="sldNum" sz="quarter" idx="12"/>
          </p:nvPr>
        </p:nvSpPr>
        <p:spPr/>
        <p:txBody>
          <a:bodyPr/>
          <a:lstStyle/>
          <a:p>
            <a:fld id="{2CA814A5-5B67-49A0-A5BA-40050328EF92}" type="slidenum">
              <a:rPr lang="en-CA" smtClean="0"/>
              <a:t>‹n°›</a:t>
            </a:fld>
            <a:endParaRPr lang="en-CA"/>
          </a:p>
        </p:txBody>
      </p:sp>
      <p:sp>
        <p:nvSpPr>
          <p:cNvPr id="8" name="Text Placeholder 6"/>
          <p:cNvSpPr>
            <a:spLocks noGrp="1"/>
          </p:cNvSpPr>
          <p:nvPr>
            <p:ph type="body" sz="quarter" idx="13" hasCustomPrompt="1"/>
          </p:nvPr>
        </p:nvSpPr>
        <p:spPr>
          <a:xfrm>
            <a:off x="1557869" y="12712703"/>
            <a:ext cx="21149734" cy="730250"/>
          </a:xfrm>
        </p:spPr>
        <p:txBody>
          <a:bodyPr bIns="0" anchor="b">
            <a:noAutofit/>
          </a:bodyPr>
          <a:lstStyle>
            <a:lvl1pPr marL="0" indent="0">
              <a:spcBef>
                <a:spcPts val="0"/>
              </a:spcBef>
              <a:spcAft>
                <a:spcPts val="0"/>
              </a:spcAft>
              <a:buNone/>
              <a:defRPr sz="1800"/>
            </a:lvl1pPr>
            <a:lvl2pPr marL="914538" indent="0">
              <a:buNone/>
              <a:defRPr/>
            </a:lvl2pPr>
          </a:lstStyle>
          <a:p>
            <a:pPr lvl="0"/>
            <a:r>
              <a:rPr lang="en-US" dirty="0"/>
              <a:t>Edit Master text styles</a:t>
            </a:r>
          </a:p>
        </p:txBody>
      </p:sp>
    </p:spTree>
    <p:extLst>
      <p:ext uri="{BB962C8B-B14F-4D97-AF65-F5344CB8AC3E}">
        <p14:creationId xmlns:p14="http://schemas.microsoft.com/office/powerpoint/2010/main" val="340837298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x">
  <p:cSld name="3_Ocean - No Graphics">
    <p:bg>
      <p:bgPr>
        <a:solidFill>
          <a:srgbClr val="000B5A"/>
        </a:solidFill>
        <a:effectLst/>
      </p:bgPr>
    </p:bg>
    <p:spTree>
      <p:nvGrpSpPr>
        <p:cNvPr id="1" name=""/>
        <p:cNvGrpSpPr/>
        <p:nvPr/>
      </p:nvGrpSpPr>
      <p:grpSpPr>
        <a:xfrm>
          <a:off x="0" y="0"/>
          <a:ext cx="0" cy="0"/>
          <a:chOff x="0" y="0"/>
          <a:chExt cx="0" cy="0"/>
        </a:xfrm>
      </p:grpSpPr>
      <p:sp>
        <p:nvSpPr>
          <p:cNvPr id="780" name="Texte du titre"/>
          <p:cNvSpPr txBox="1">
            <a:spLocks noGrp="1"/>
          </p:cNvSpPr>
          <p:nvPr>
            <p:ph type="title"/>
          </p:nvPr>
        </p:nvSpPr>
        <p:spPr>
          <a:xfrm>
            <a:off x="1219203" y="-4"/>
            <a:ext cx="21945602" cy="3937004"/>
          </a:xfrm>
          <a:prstGeom prst="rect">
            <a:avLst/>
          </a:prstGeom>
        </p:spPr>
        <p:txBody>
          <a:bodyPr/>
          <a:lstStyle>
            <a:lvl1pPr marL="79372" marR="81274" indent="-79372" defTabSz="1828732"/>
          </a:lstStyle>
          <a:p>
            <a:r>
              <a:t>Texte du titre</a:t>
            </a:r>
          </a:p>
        </p:txBody>
      </p:sp>
      <p:sp>
        <p:nvSpPr>
          <p:cNvPr id="781" name="Texte niveau 1…"/>
          <p:cNvSpPr txBox="1">
            <a:spLocks noGrp="1"/>
          </p:cNvSpPr>
          <p:nvPr>
            <p:ph type="body" idx="1"/>
          </p:nvPr>
        </p:nvSpPr>
        <p:spPr>
          <a:xfrm>
            <a:off x="1219203" y="3810000"/>
            <a:ext cx="21945602" cy="9906004"/>
          </a:xfrm>
          <a:prstGeom prst="rect">
            <a:avLst/>
          </a:prstGeom>
        </p:spPr>
        <p:txBody>
          <a:bodyPr/>
          <a:lstStyle>
            <a:lvl1pPr marL="718814" marR="81274" indent="-663004" defTabSz="1828732">
              <a:defRPr sz="6200"/>
            </a:lvl1pPr>
            <a:lvl2pPr marL="1253406" marR="81274" indent="-626116" defTabSz="1828732">
              <a:defRPr sz="6200"/>
            </a:lvl2pPr>
            <a:lvl3pPr marL="1858424" marR="81274" indent="-588222" defTabSz="1828732">
              <a:defRPr sz="6200"/>
            </a:lvl3pPr>
            <a:lvl4pPr marL="2610678" marR="81274" indent="-697558" defTabSz="1828732">
              <a:defRPr sz="6200"/>
            </a:lvl4pPr>
            <a:lvl5pPr marL="3253592" marR="81274" indent="-697558" defTabSz="1828732">
              <a:defRPr sz="6200"/>
            </a:lvl5pPr>
          </a:lstStyle>
          <a:p>
            <a:r>
              <a:t>Texte niveau 1</a:t>
            </a:r>
          </a:p>
          <a:p>
            <a:pPr lvl="1"/>
            <a:r>
              <a:t>Texte niveau 2</a:t>
            </a:r>
          </a:p>
          <a:p>
            <a:pPr lvl="2"/>
            <a:r>
              <a:t>Texte niveau 3</a:t>
            </a:r>
          </a:p>
          <a:p>
            <a:pPr lvl="3"/>
            <a:r>
              <a:t>Texte niveau 4</a:t>
            </a:r>
          </a:p>
          <a:p>
            <a:pPr lvl="4"/>
            <a:r>
              <a:t>Texte niveau 5</a:t>
            </a:r>
          </a:p>
        </p:txBody>
      </p:sp>
      <p:sp>
        <p:nvSpPr>
          <p:cNvPr id="782" name="Numéro de diapositive"/>
          <p:cNvSpPr txBox="1">
            <a:spLocks noGrp="1"/>
          </p:cNvSpPr>
          <p:nvPr>
            <p:ph type="sldNum" sz="quarter" idx="2"/>
          </p:nvPr>
        </p:nvSpPr>
        <p:spPr>
          <a:xfrm>
            <a:off x="11442471" y="12776200"/>
            <a:ext cx="1340110" cy="841256"/>
          </a:xfrm>
          <a:prstGeom prst="rect">
            <a:avLst/>
          </a:prstGeom>
        </p:spPr>
        <p:txBody>
          <a:bodyPr anchor="t"/>
          <a:lstStyle>
            <a:lvl1pPr algn="l" defTabSz="1168358">
              <a:defRPr sz="4800">
                <a:latin typeface="Tahoma"/>
                <a:ea typeface="Tahoma"/>
                <a:cs typeface="Tahoma"/>
                <a:sym typeface="Tahom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2595219311"/>
      </p:ext>
    </p:extLst>
  </p:cSld>
  <p:clrMapOvr>
    <a:masterClrMapping/>
  </p:clrMapOvr>
  <p:transition spd="med"/>
</p:sldLayout>
</file>

<file path=ppt/slideLayouts/slideLayout101.xml><?xml version="1.0" encoding="utf-8"?>
<p:sldLayout xmlns:a="http://schemas.openxmlformats.org/drawingml/2006/main" xmlns:r="http://schemas.openxmlformats.org/officeDocument/2006/relationships" xmlns:p="http://schemas.openxmlformats.org/presentationml/2006/main" type="tx">
  <p:cSld name="1_Title and Content">
    <p:bg>
      <p:bgPr>
        <a:blipFill rotWithShape="1">
          <a:blip r:embed="rId2"/>
          <a:srcRect/>
          <a:stretch>
            <a:fillRect/>
          </a:stretch>
        </a:blipFill>
        <a:effectLst/>
      </p:bgPr>
    </p:bg>
    <p:spTree>
      <p:nvGrpSpPr>
        <p:cNvPr id="1" name=""/>
        <p:cNvGrpSpPr/>
        <p:nvPr/>
      </p:nvGrpSpPr>
      <p:grpSpPr>
        <a:xfrm>
          <a:off x="0" y="0"/>
          <a:ext cx="0" cy="0"/>
          <a:chOff x="0" y="0"/>
          <a:chExt cx="0" cy="0"/>
        </a:xfrm>
      </p:grpSpPr>
      <p:pic>
        <p:nvPicPr>
          <p:cNvPr id="789" name="Image_SM.jpg" descr="Image_SM.jpg"/>
          <p:cNvPicPr>
            <a:picLocks noChangeAspect="1"/>
          </p:cNvPicPr>
          <p:nvPr/>
        </p:nvPicPr>
        <p:blipFill>
          <a:blip r:embed="rId3"/>
          <a:srcRect l="1" r="3240"/>
          <a:stretch>
            <a:fillRect/>
          </a:stretch>
        </p:blipFill>
        <p:spPr>
          <a:xfrm>
            <a:off x="19327795" y="896192"/>
            <a:ext cx="5056210" cy="1739516"/>
          </a:xfrm>
          <a:prstGeom prst="rect">
            <a:avLst/>
          </a:prstGeom>
          <a:ln w="12700">
            <a:miter lim="400000"/>
          </a:ln>
        </p:spPr>
      </p:pic>
      <p:sp>
        <p:nvSpPr>
          <p:cNvPr id="790" name="Texte du titre"/>
          <p:cNvSpPr txBox="1">
            <a:spLocks noGrp="1"/>
          </p:cNvSpPr>
          <p:nvPr>
            <p:ph type="title"/>
          </p:nvPr>
        </p:nvSpPr>
        <p:spPr>
          <a:xfrm>
            <a:off x="2442509" y="622951"/>
            <a:ext cx="20135274" cy="2286002"/>
          </a:xfrm>
          <a:prstGeom prst="rect">
            <a:avLst/>
          </a:prstGeom>
        </p:spPr>
        <p:txBody>
          <a:bodyPr lIns="0" tIns="0" rIns="0" bIns="0"/>
          <a:lstStyle>
            <a:lvl1pPr marR="0" indent="0" defTabSz="914352">
              <a:lnSpc>
                <a:spcPct val="90000"/>
              </a:lnSpc>
              <a:defRPr sz="5200">
                <a:solidFill>
                  <a:srgbClr val="000000"/>
                </a:solidFill>
                <a:uFillTx/>
                <a:latin typeface="Arial"/>
                <a:ea typeface="Arial"/>
                <a:cs typeface="Arial"/>
                <a:sym typeface="Arial"/>
              </a:defRPr>
            </a:lvl1pPr>
          </a:lstStyle>
          <a:p>
            <a:r>
              <a:t>Texte du titre</a:t>
            </a:r>
          </a:p>
        </p:txBody>
      </p:sp>
      <p:sp>
        <p:nvSpPr>
          <p:cNvPr id="791" name="Texte niveau 1…"/>
          <p:cNvSpPr txBox="1">
            <a:spLocks noGrp="1"/>
          </p:cNvSpPr>
          <p:nvPr>
            <p:ph type="body" idx="1"/>
          </p:nvPr>
        </p:nvSpPr>
        <p:spPr>
          <a:xfrm>
            <a:off x="2442509" y="3200400"/>
            <a:ext cx="20135274" cy="9051928"/>
          </a:xfrm>
          <a:prstGeom prst="rect">
            <a:avLst/>
          </a:prstGeom>
        </p:spPr>
        <p:txBody>
          <a:bodyPr lIns="0" tIns="0" rIns="0" bIns="0"/>
          <a:lstStyle>
            <a:lvl1pPr marL="685764" marR="0" indent="-685764" defTabSz="914352">
              <a:spcBef>
                <a:spcPts val="1000"/>
              </a:spcBef>
              <a:buClrTx/>
              <a:buSzPct val="100000"/>
              <a:buFontTx/>
              <a:buBlip>
                <a:blip r:embed="rId4"/>
              </a:buBlip>
              <a:defRPr sz="4800">
                <a:solidFill>
                  <a:srgbClr val="404040"/>
                </a:solidFill>
                <a:uFillTx/>
                <a:latin typeface="Arial"/>
                <a:ea typeface="Arial"/>
                <a:cs typeface="Arial"/>
                <a:sym typeface="Arial"/>
              </a:defRPr>
            </a:lvl1pPr>
            <a:lvl2pPr marL="1537776" marR="0" indent="-623424" defTabSz="914352">
              <a:spcBef>
                <a:spcPts val="1000"/>
              </a:spcBef>
              <a:buClrTx/>
              <a:buFontTx/>
              <a:buChar char="•"/>
              <a:defRPr sz="4800">
                <a:solidFill>
                  <a:srgbClr val="404040"/>
                </a:solidFill>
                <a:uFillTx/>
                <a:latin typeface="Arial"/>
                <a:ea typeface="Arial"/>
                <a:cs typeface="Arial"/>
                <a:sym typeface="Arial"/>
              </a:defRPr>
            </a:lvl2pPr>
            <a:lvl3pPr marL="2377318" marR="0" indent="-548610" defTabSz="914352">
              <a:spcBef>
                <a:spcPts val="1000"/>
              </a:spcBef>
              <a:buClrTx/>
              <a:buSzPct val="100000"/>
              <a:buFontTx/>
              <a:defRPr sz="4800">
                <a:solidFill>
                  <a:srgbClr val="404040"/>
                </a:solidFill>
                <a:uFillTx/>
                <a:latin typeface="Arial"/>
                <a:ea typeface="Arial"/>
                <a:cs typeface="Arial"/>
                <a:sym typeface="Arial"/>
              </a:defRPr>
            </a:lvl3pPr>
            <a:lvl4pPr marL="3291670" marR="0" indent="-548610" defTabSz="914352">
              <a:spcBef>
                <a:spcPts val="1000"/>
              </a:spcBef>
              <a:buClrTx/>
              <a:buFontTx/>
              <a:buChar char="•"/>
              <a:defRPr sz="4800">
                <a:solidFill>
                  <a:srgbClr val="404040"/>
                </a:solidFill>
                <a:uFillTx/>
                <a:latin typeface="Arial"/>
                <a:ea typeface="Arial"/>
                <a:cs typeface="Arial"/>
                <a:sym typeface="Arial"/>
              </a:defRPr>
            </a:lvl4pPr>
            <a:lvl5pPr marL="4206024" marR="0" indent="-548610" defTabSz="914352">
              <a:spcBef>
                <a:spcPts val="1000"/>
              </a:spcBef>
              <a:buClrTx/>
              <a:buSzPct val="100000"/>
              <a:buFontTx/>
              <a:buChar char="•"/>
              <a:defRPr sz="4800">
                <a:solidFill>
                  <a:srgbClr val="404040"/>
                </a:solidFill>
                <a:uFillTx/>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792" name="Ligne"/>
          <p:cNvSpPr/>
          <p:nvPr/>
        </p:nvSpPr>
        <p:spPr>
          <a:xfrm flipH="1">
            <a:off x="1832027" y="896195"/>
            <a:ext cx="2" cy="1739514"/>
          </a:xfrm>
          <a:prstGeom prst="line">
            <a:avLst/>
          </a:prstGeom>
          <a:ln w="38100">
            <a:solidFill>
              <a:srgbClr val="722C4D"/>
            </a:solidFill>
          </a:ln>
        </p:spPr>
        <p:txBody>
          <a:bodyPr lIns="91436" tIns="91436" rIns="91436" bIns="91436"/>
          <a:lstStyle/>
          <a:p>
            <a:pPr defTabSz="914352">
              <a:defRPr sz="1800">
                <a:latin typeface="Constantia"/>
                <a:ea typeface="Constantia"/>
                <a:cs typeface="Constantia"/>
                <a:sym typeface="Constantia"/>
              </a:defRPr>
            </a:pPr>
            <a:endParaRPr sz="3600"/>
          </a:p>
        </p:txBody>
      </p:sp>
      <p:sp>
        <p:nvSpPr>
          <p:cNvPr id="793" name="Ligne"/>
          <p:cNvSpPr/>
          <p:nvPr/>
        </p:nvSpPr>
        <p:spPr>
          <a:xfrm>
            <a:off x="1832030" y="12712700"/>
            <a:ext cx="20745752" cy="0"/>
          </a:xfrm>
          <a:prstGeom prst="line">
            <a:avLst/>
          </a:prstGeom>
          <a:ln w="6350">
            <a:solidFill>
              <a:srgbClr val="A6A6A6"/>
            </a:solidFill>
          </a:ln>
        </p:spPr>
        <p:txBody>
          <a:bodyPr lIns="91436" tIns="91436" rIns="91436" bIns="91436"/>
          <a:lstStyle/>
          <a:p>
            <a:pPr defTabSz="914352">
              <a:defRPr sz="1800">
                <a:latin typeface="Constantia"/>
                <a:ea typeface="Constantia"/>
                <a:cs typeface="Constantia"/>
                <a:sym typeface="Constantia"/>
              </a:defRPr>
            </a:pPr>
            <a:endParaRPr sz="3600"/>
          </a:p>
        </p:txBody>
      </p:sp>
      <p:sp>
        <p:nvSpPr>
          <p:cNvPr id="794" name="Numéro de diapositive"/>
          <p:cNvSpPr txBox="1">
            <a:spLocks noGrp="1"/>
          </p:cNvSpPr>
          <p:nvPr>
            <p:ph type="sldNum" sz="quarter" idx="2"/>
          </p:nvPr>
        </p:nvSpPr>
        <p:spPr>
          <a:xfrm>
            <a:off x="16979873" y="12343372"/>
            <a:ext cx="495328" cy="369332"/>
          </a:xfrm>
          <a:prstGeom prst="rect">
            <a:avLst/>
          </a:prstGeom>
        </p:spPr>
        <p:txBody>
          <a:bodyPr lIns="0" tIns="0" rIns="0" bIns="0"/>
          <a:lstStyle>
            <a:lvl1pPr algn="r" defTabSz="914352">
              <a:defRPr sz="2400">
                <a:solidFill>
                  <a:srgbClr val="045C75"/>
                </a:solidFill>
                <a:uFillTx/>
                <a:latin typeface="Constantia"/>
                <a:ea typeface="Constantia"/>
                <a:cs typeface="Constantia"/>
                <a:sym typeface="Constanti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913822718"/>
      </p:ext>
    </p:extLst>
  </p:cSld>
  <p:clrMapOvr>
    <a:masterClrMapping/>
  </p:clrMapOvr>
  <p:transition spd="med"/>
</p:sldLayout>
</file>

<file path=ppt/slideLayouts/slideLayout102.xml><?xml version="1.0" encoding="utf-8"?>
<p:sldLayout xmlns:a="http://schemas.openxmlformats.org/drawingml/2006/main" xmlns:r="http://schemas.openxmlformats.org/officeDocument/2006/relationships" xmlns:p="http://schemas.openxmlformats.org/presentationml/2006/main" type="tx">
  <p:cSld name="8_Ocean - No Graphics">
    <p:bg>
      <p:bgPr>
        <a:solidFill>
          <a:srgbClr val="FFFFFF"/>
        </a:solidFill>
        <a:effectLst/>
      </p:bgPr>
    </p:bg>
    <p:spTree>
      <p:nvGrpSpPr>
        <p:cNvPr id="1" name=""/>
        <p:cNvGrpSpPr/>
        <p:nvPr/>
      </p:nvGrpSpPr>
      <p:grpSpPr>
        <a:xfrm>
          <a:off x="0" y="0"/>
          <a:ext cx="0" cy="0"/>
          <a:chOff x="0" y="0"/>
          <a:chExt cx="0" cy="0"/>
        </a:xfrm>
      </p:grpSpPr>
      <p:sp>
        <p:nvSpPr>
          <p:cNvPr id="801" name="Texte du titre"/>
          <p:cNvSpPr txBox="1">
            <a:spLocks noGrp="1"/>
          </p:cNvSpPr>
          <p:nvPr>
            <p:ph type="title"/>
          </p:nvPr>
        </p:nvSpPr>
        <p:spPr>
          <a:xfrm>
            <a:off x="1219200" y="0"/>
            <a:ext cx="21945600" cy="3937000"/>
          </a:xfrm>
          <a:prstGeom prst="rect">
            <a:avLst/>
          </a:prstGeom>
        </p:spPr>
        <p:txBody>
          <a:bodyPr lIns="45718" tIns="45718" rIns="45718" bIns="45718"/>
          <a:lstStyle>
            <a:lvl1pPr marR="0" indent="0" algn="ctr" defTabSz="914352">
              <a:defRPr>
                <a:latin typeface="Arial"/>
                <a:ea typeface="Arial"/>
                <a:cs typeface="Arial"/>
                <a:sym typeface="Arial"/>
              </a:defRPr>
            </a:lvl1pPr>
          </a:lstStyle>
          <a:p>
            <a:r>
              <a:t>Texte du titre</a:t>
            </a:r>
          </a:p>
        </p:txBody>
      </p:sp>
      <p:sp>
        <p:nvSpPr>
          <p:cNvPr id="802" name="Texte niveau 1…"/>
          <p:cNvSpPr txBox="1">
            <a:spLocks noGrp="1"/>
          </p:cNvSpPr>
          <p:nvPr>
            <p:ph type="body" idx="1"/>
          </p:nvPr>
        </p:nvSpPr>
        <p:spPr>
          <a:xfrm>
            <a:off x="1219200" y="3200400"/>
            <a:ext cx="21945600" cy="9051928"/>
          </a:xfrm>
          <a:prstGeom prst="rect">
            <a:avLst/>
          </a:prstGeom>
        </p:spPr>
        <p:txBody>
          <a:bodyPr lIns="45718" tIns="45718" rIns="45718" bIns="45718"/>
          <a:lstStyle>
            <a:lvl1pPr marL="685764" marR="0" indent="-685764" defTabSz="914352">
              <a:buClrTx/>
              <a:buSzPct val="100000"/>
              <a:buFont typeface="Arial"/>
              <a:defRPr>
                <a:latin typeface="Arial"/>
                <a:ea typeface="Arial"/>
                <a:cs typeface="Arial"/>
                <a:sym typeface="Arial"/>
              </a:defRPr>
            </a:lvl1pPr>
            <a:lvl2pPr marL="1648738" marR="0" indent="-653110" defTabSz="914352">
              <a:buClrTx/>
              <a:buFont typeface="Arial"/>
              <a:defRPr>
                <a:latin typeface="Arial"/>
                <a:ea typeface="Arial"/>
                <a:cs typeface="Arial"/>
                <a:sym typeface="Arial"/>
              </a:defRPr>
            </a:lvl2pPr>
            <a:lvl3pPr marL="2519548" marR="0" indent="-609568" defTabSz="914352">
              <a:buClrTx/>
              <a:buSzPct val="100000"/>
              <a:buFont typeface="Arial"/>
              <a:defRPr>
                <a:latin typeface="Arial"/>
                <a:ea typeface="Arial"/>
                <a:cs typeface="Arial"/>
                <a:sym typeface="Arial"/>
              </a:defRPr>
            </a:lvl3pPr>
            <a:lvl4pPr marL="3555814" marR="0" indent="-731480" defTabSz="914352">
              <a:buClrTx/>
              <a:buFont typeface="Arial"/>
              <a:defRPr>
                <a:latin typeface="Arial"/>
                <a:ea typeface="Arial"/>
                <a:cs typeface="Arial"/>
                <a:sym typeface="Arial"/>
              </a:defRPr>
            </a:lvl4pPr>
            <a:lvl5pPr marL="4470168" marR="0" indent="-731480" defTabSz="914352">
              <a:buClrTx/>
              <a:buSzPct val="100000"/>
              <a:buFont typeface="Arial"/>
              <a:defRPr>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803" name="Numéro de diapositive"/>
          <p:cNvSpPr txBox="1">
            <a:spLocks noGrp="1"/>
          </p:cNvSpPr>
          <p:nvPr>
            <p:ph type="sldNum" sz="quarter" idx="2"/>
          </p:nvPr>
        </p:nvSpPr>
        <p:spPr>
          <a:xfrm>
            <a:off x="16979873" y="12343372"/>
            <a:ext cx="495328" cy="369332"/>
          </a:xfrm>
          <a:prstGeom prst="rect">
            <a:avLst/>
          </a:prstGeom>
        </p:spPr>
        <p:txBody>
          <a:bodyPr lIns="0" tIns="0" rIns="0" bIns="0"/>
          <a:lstStyle>
            <a:lvl1pPr algn="r" defTabSz="914352">
              <a:defRPr sz="2400">
                <a:solidFill>
                  <a:srgbClr val="045C75"/>
                </a:solidFill>
                <a:uFillTx/>
                <a:latin typeface="Constantia"/>
                <a:ea typeface="Constantia"/>
                <a:cs typeface="Constantia"/>
                <a:sym typeface="Constanti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716774026"/>
      </p:ext>
    </p:extLst>
  </p:cSld>
  <p:clrMapOvr>
    <a:masterClrMapping/>
  </p:clrMapOvr>
  <p:transition spd="med"/>
</p:sldLayout>
</file>

<file path=ppt/slideLayouts/slideLayout103.xml><?xml version="1.0" encoding="utf-8"?>
<p:sldLayout xmlns:a="http://schemas.openxmlformats.org/drawingml/2006/main" xmlns:r="http://schemas.openxmlformats.org/officeDocument/2006/relationships" xmlns:p="http://schemas.openxmlformats.org/presentationml/2006/main" type="tx">
  <p:cSld name="Blank">
    <p:bg>
      <p:bgPr>
        <a:solidFill>
          <a:srgbClr val="FFFFFF"/>
        </a:solidFill>
        <a:effectLst/>
      </p:bgPr>
    </p:bg>
    <p:spTree>
      <p:nvGrpSpPr>
        <p:cNvPr id="1" name=""/>
        <p:cNvGrpSpPr/>
        <p:nvPr/>
      </p:nvGrpSpPr>
      <p:grpSpPr>
        <a:xfrm>
          <a:off x="0" y="0"/>
          <a:ext cx="0" cy="0"/>
          <a:chOff x="0" y="0"/>
          <a:chExt cx="0" cy="0"/>
        </a:xfrm>
      </p:grpSpPr>
      <p:sp>
        <p:nvSpPr>
          <p:cNvPr id="810" name="Numéro de diapositive"/>
          <p:cNvSpPr txBox="1">
            <a:spLocks noGrp="1"/>
          </p:cNvSpPr>
          <p:nvPr>
            <p:ph type="sldNum" sz="quarter" idx="2"/>
          </p:nvPr>
        </p:nvSpPr>
        <p:spPr>
          <a:xfrm>
            <a:off x="22556304" y="12846999"/>
            <a:ext cx="608496" cy="461661"/>
          </a:xfrm>
          <a:prstGeom prst="rect">
            <a:avLst/>
          </a:prstGeom>
        </p:spPr>
        <p:txBody>
          <a:bodyPr lIns="45718" tIns="45718" rIns="45718" bIns="45718" anchor="ctr"/>
          <a:lstStyle>
            <a:lvl1pPr algn="r" defTabSz="914352">
              <a:defRPr sz="2400">
                <a:solidFill>
                  <a:srgbClr val="888888"/>
                </a:solidFill>
                <a:uFillTx/>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730628641"/>
      </p:ext>
    </p:extLst>
  </p:cSld>
  <p:clrMapOvr>
    <a:masterClrMapping/>
  </p:clrMapOvr>
  <p:transition spd="med"/>
</p:sldLayout>
</file>

<file path=ppt/slideLayouts/slideLayout104.xml><?xml version="1.0" encoding="utf-8"?>
<p:sldLayout xmlns:a="http://schemas.openxmlformats.org/drawingml/2006/main" xmlns:r="http://schemas.openxmlformats.org/officeDocument/2006/relationships" xmlns:p="http://schemas.openxmlformats.org/presentationml/2006/main" type="tx">
  <p:cSld name="2_Title and Conten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817" name="Texte du titre"/>
          <p:cNvSpPr txBox="1">
            <a:spLocks noGrp="1"/>
          </p:cNvSpPr>
          <p:nvPr>
            <p:ph type="title"/>
          </p:nvPr>
        </p:nvSpPr>
        <p:spPr>
          <a:xfrm>
            <a:off x="1219203" y="549279"/>
            <a:ext cx="22510046" cy="2286002"/>
          </a:xfrm>
          <a:prstGeom prst="rect">
            <a:avLst/>
          </a:prstGeom>
        </p:spPr>
        <p:txBody>
          <a:bodyPr lIns="45719" tIns="45719" rIns="45719" bIns="45719"/>
          <a:lstStyle>
            <a:lvl1pPr marR="0" indent="0" defTabSz="914400">
              <a:defRPr sz="6000" b="1" cap="all">
                <a:solidFill>
                  <a:srgbClr val="EE5942"/>
                </a:solidFill>
                <a:uFillTx/>
                <a:latin typeface="Arial"/>
                <a:ea typeface="Arial"/>
                <a:cs typeface="Arial"/>
                <a:sym typeface="Arial"/>
              </a:defRPr>
            </a:lvl1pPr>
          </a:lstStyle>
          <a:p>
            <a:r>
              <a:t>Texte du titre</a:t>
            </a:r>
          </a:p>
        </p:txBody>
      </p:sp>
      <p:sp>
        <p:nvSpPr>
          <p:cNvPr id="818" name="Texte niveau 1…"/>
          <p:cNvSpPr txBox="1">
            <a:spLocks noGrp="1"/>
          </p:cNvSpPr>
          <p:nvPr>
            <p:ph type="body" idx="1"/>
          </p:nvPr>
        </p:nvSpPr>
        <p:spPr>
          <a:xfrm>
            <a:off x="1219194" y="3200400"/>
            <a:ext cx="22510048" cy="9512300"/>
          </a:xfrm>
          <a:prstGeom prst="rect">
            <a:avLst/>
          </a:prstGeom>
        </p:spPr>
        <p:txBody>
          <a:bodyPr lIns="45719" tIns="45719" rIns="45719" bIns="45719"/>
          <a:lstStyle>
            <a:lvl1pPr marL="685800" marR="0" defTabSz="914400">
              <a:spcBef>
                <a:spcPts val="1200"/>
              </a:spcBef>
              <a:buClrTx/>
              <a:buSzPct val="100000"/>
              <a:buFont typeface="Arial"/>
              <a:defRPr sz="5200">
                <a:solidFill>
                  <a:srgbClr val="000000"/>
                </a:solidFill>
                <a:uFillTx/>
                <a:latin typeface="Arial"/>
                <a:ea typeface="Arial"/>
                <a:cs typeface="Arial"/>
                <a:sym typeface="Arial"/>
              </a:defRPr>
            </a:lvl1pPr>
            <a:lvl2pPr marL="1589808" marR="0" indent="-675408" defTabSz="914400">
              <a:spcBef>
                <a:spcPts val="1200"/>
              </a:spcBef>
              <a:buClrTx/>
              <a:buFont typeface="Arial"/>
              <a:defRPr sz="5200">
                <a:solidFill>
                  <a:srgbClr val="000000"/>
                </a:solidFill>
                <a:uFillTx/>
                <a:latin typeface="Arial"/>
                <a:ea typeface="Arial"/>
                <a:cs typeface="Arial"/>
                <a:sym typeface="Arial"/>
              </a:defRPr>
            </a:lvl2pPr>
            <a:lvl3pPr marL="2489200" marR="0" indent="-660400" defTabSz="914400">
              <a:spcBef>
                <a:spcPts val="1200"/>
              </a:spcBef>
              <a:buClrTx/>
              <a:buSzPct val="100000"/>
              <a:buFont typeface="Arial"/>
              <a:defRPr sz="5200">
                <a:solidFill>
                  <a:srgbClr val="000000"/>
                </a:solidFill>
                <a:uFillTx/>
                <a:latin typeface="Arial"/>
                <a:ea typeface="Arial"/>
                <a:cs typeface="Arial"/>
                <a:sym typeface="Arial"/>
              </a:defRPr>
            </a:lvl3pPr>
            <a:lvl4pPr marL="3592284" marR="0" indent="-849084" defTabSz="914400">
              <a:spcBef>
                <a:spcPts val="1200"/>
              </a:spcBef>
              <a:buClrTx/>
              <a:buFont typeface="Arial"/>
              <a:defRPr sz="5200">
                <a:solidFill>
                  <a:srgbClr val="000000"/>
                </a:solidFill>
                <a:uFillTx/>
                <a:latin typeface="Arial"/>
                <a:ea typeface="Arial"/>
                <a:cs typeface="Arial"/>
                <a:sym typeface="Arial"/>
              </a:defRPr>
            </a:lvl4pPr>
            <a:lvl5pPr marL="4506684" marR="0" indent="-849084" defTabSz="914400">
              <a:spcBef>
                <a:spcPts val="1200"/>
              </a:spcBef>
              <a:buClrTx/>
              <a:buSzPct val="100000"/>
              <a:buFont typeface="Arial"/>
              <a:buChar char="»"/>
              <a:defRPr sz="5200">
                <a:solidFill>
                  <a:srgbClr val="000000"/>
                </a:solidFill>
                <a:uFillTx/>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819" name="Numéro de diapositive"/>
          <p:cNvSpPr txBox="1">
            <a:spLocks noGrp="1"/>
          </p:cNvSpPr>
          <p:nvPr>
            <p:ph type="sldNum" sz="quarter" idx="2"/>
          </p:nvPr>
        </p:nvSpPr>
        <p:spPr>
          <a:xfrm>
            <a:off x="23120748" y="13016336"/>
            <a:ext cx="608498" cy="461663"/>
          </a:xfrm>
          <a:prstGeom prst="rect">
            <a:avLst/>
          </a:prstGeom>
        </p:spPr>
        <p:txBody>
          <a:bodyPr lIns="45719" tIns="45719" rIns="45719" bIns="45719" anchor="ctr"/>
          <a:lstStyle>
            <a:lvl1pPr algn="r" defTabSz="914400">
              <a:defRPr sz="2400">
                <a:solidFill>
                  <a:srgbClr val="564F46"/>
                </a:solidFill>
                <a:uFillTx/>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534669009"/>
      </p:ext>
    </p:extLst>
  </p:cSld>
  <p:clrMapOvr>
    <a:masterClrMapping/>
  </p:clrMapOvr>
  <p:transition spd="med"/>
</p:sldLayout>
</file>

<file path=ppt/slideLayouts/slideLayout105.xml><?xml version="1.0" encoding="utf-8"?>
<p:sldLayout xmlns:a="http://schemas.openxmlformats.org/drawingml/2006/main" xmlns:r="http://schemas.openxmlformats.org/officeDocument/2006/relationships" xmlns:p="http://schemas.openxmlformats.org/presentationml/2006/main" type="tx">
  <p:cSld name="Titre et puces - Gauche copie 1">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826" name="Texte du titre"/>
          <p:cNvSpPr txBox="1">
            <a:spLocks noGrp="1"/>
          </p:cNvSpPr>
          <p:nvPr>
            <p:ph type="title"/>
          </p:nvPr>
        </p:nvSpPr>
        <p:spPr>
          <a:xfrm>
            <a:off x="1693335" y="304800"/>
            <a:ext cx="20963466" cy="3556000"/>
          </a:xfrm>
          <a:prstGeom prst="rect">
            <a:avLst/>
          </a:prstGeom>
          <a:effectLst>
            <a:outerShdw blurRad="25400" dist="25400" dir="18900000" rotWithShape="0">
              <a:srgbClr val="000000">
                <a:alpha val="75000"/>
              </a:srgbClr>
            </a:outerShdw>
          </a:effectLst>
        </p:spPr>
        <p:txBody>
          <a:bodyPr lIns="38100" tIns="38100" rIns="38100" bIns="38100">
            <a:noAutofit/>
          </a:bodyPr>
          <a:lstStyle>
            <a:lvl1pPr marR="0" indent="0" algn="ctr" defTabSz="635000">
              <a:defRPr>
                <a:uFillTx/>
                <a:latin typeface="Monaco"/>
                <a:ea typeface="Monaco"/>
                <a:cs typeface="Monaco"/>
                <a:sym typeface="Monaco"/>
              </a:defRPr>
            </a:lvl1pPr>
          </a:lstStyle>
          <a:p>
            <a:r>
              <a:t>Texte du titre</a:t>
            </a:r>
          </a:p>
        </p:txBody>
      </p:sp>
      <p:sp>
        <p:nvSpPr>
          <p:cNvPr id="827" name="Texte niveau 1…"/>
          <p:cNvSpPr txBox="1">
            <a:spLocks noGrp="1"/>
          </p:cNvSpPr>
          <p:nvPr>
            <p:ph type="body" sz="half" idx="1"/>
          </p:nvPr>
        </p:nvSpPr>
        <p:spPr>
          <a:xfrm>
            <a:off x="1693335" y="3962400"/>
            <a:ext cx="10227734" cy="8051800"/>
          </a:xfrm>
          <a:prstGeom prst="rect">
            <a:avLst/>
          </a:prstGeom>
          <a:effectLst>
            <a:outerShdw blurRad="25400" dist="25400" dir="18900000" rotWithShape="0">
              <a:srgbClr val="000000">
                <a:alpha val="75000"/>
              </a:srgbClr>
            </a:outerShdw>
          </a:effectLst>
        </p:spPr>
        <p:txBody>
          <a:bodyPr lIns="38100" tIns="38100" rIns="38100" bIns="38100" anchor="ctr">
            <a:noAutofit/>
          </a:bodyPr>
          <a:lstStyle>
            <a:lvl1pPr marL="1342514" marR="0" indent="-758314" defTabSz="635000">
              <a:spcBef>
                <a:spcPts val="5000"/>
              </a:spcBef>
              <a:buClrTx/>
              <a:buSzPct val="90000"/>
              <a:buFont typeface="Gill Sans"/>
              <a:buBlip>
                <a:blip r:embed="rId3"/>
              </a:buBlip>
              <a:defRPr sz="3200">
                <a:uFillTx/>
                <a:latin typeface="Monaco"/>
                <a:ea typeface="Monaco"/>
                <a:cs typeface="Monaco"/>
                <a:sym typeface="Monaco"/>
              </a:defRPr>
            </a:lvl1pPr>
            <a:lvl2pPr marL="2256914" marR="0" indent="-758314" defTabSz="635000">
              <a:spcBef>
                <a:spcPts val="5000"/>
              </a:spcBef>
              <a:buClrTx/>
              <a:buSzPct val="90000"/>
              <a:buFont typeface="Gill Sans"/>
              <a:buBlip>
                <a:blip r:embed="rId3"/>
              </a:buBlip>
              <a:defRPr sz="3200">
                <a:uFillTx/>
                <a:latin typeface="Monaco"/>
                <a:ea typeface="Monaco"/>
                <a:cs typeface="Monaco"/>
                <a:sym typeface="Monaco"/>
              </a:defRPr>
            </a:lvl2pPr>
            <a:lvl3pPr marL="3171314" marR="0" indent="-758314" defTabSz="635000">
              <a:spcBef>
                <a:spcPts val="5000"/>
              </a:spcBef>
              <a:buClrTx/>
              <a:buSzPct val="90000"/>
              <a:buFont typeface="Gill Sans"/>
              <a:buBlip>
                <a:blip r:embed="rId3"/>
              </a:buBlip>
              <a:defRPr sz="3200">
                <a:uFillTx/>
                <a:latin typeface="Monaco"/>
                <a:ea typeface="Monaco"/>
                <a:cs typeface="Monaco"/>
                <a:sym typeface="Monaco"/>
              </a:defRPr>
            </a:lvl3pPr>
            <a:lvl4pPr marL="4085714" marR="0" indent="-758314" defTabSz="635000">
              <a:spcBef>
                <a:spcPts val="5000"/>
              </a:spcBef>
              <a:buClrTx/>
              <a:buSzPct val="90000"/>
              <a:buFont typeface="Gill Sans"/>
              <a:buBlip>
                <a:blip r:embed="rId3"/>
              </a:buBlip>
              <a:defRPr sz="3200">
                <a:uFillTx/>
                <a:latin typeface="Monaco"/>
                <a:ea typeface="Monaco"/>
                <a:cs typeface="Monaco"/>
                <a:sym typeface="Monaco"/>
              </a:defRPr>
            </a:lvl4pPr>
            <a:lvl5pPr marL="5000114" marR="0" indent="-758314" defTabSz="635000">
              <a:spcBef>
                <a:spcPts val="5000"/>
              </a:spcBef>
              <a:buClrTx/>
              <a:buSzPct val="90000"/>
              <a:buFont typeface="Gill Sans"/>
              <a:buBlip>
                <a:blip r:embed="rId3"/>
              </a:buBlip>
              <a:defRPr sz="3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828" name="Numéro de diapositive"/>
          <p:cNvSpPr txBox="1">
            <a:spLocks noGrp="1"/>
          </p:cNvSpPr>
          <p:nvPr>
            <p:ph type="sldNum" sz="quarter" idx="2"/>
          </p:nvPr>
        </p:nvSpPr>
        <p:spPr>
          <a:xfrm>
            <a:off x="11876425" y="13182602"/>
            <a:ext cx="628377" cy="353943"/>
          </a:xfrm>
          <a:prstGeom prst="rect">
            <a:avLst/>
          </a:prstGeom>
        </p:spPr>
        <p:txBody>
          <a:bodyPr lIns="38100" tIns="38100" rIns="38100" bIns="38100" anchor="t"/>
          <a:lstStyle>
            <a:lvl1pPr defTabSz="635000">
              <a:defRPr sz="18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982543352"/>
      </p:ext>
    </p:extLst>
  </p:cSld>
  <p:clrMapOvr>
    <a:masterClrMapping/>
  </p:clrMapOvr>
  <p:transition spd="med"/>
</p:sldLayout>
</file>

<file path=ppt/slideLayouts/slideLayout106.xml><?xml version="1.0" encoding="utf-8"?>
<p:sldLayout xmlns:a="http://schemas.openxmlformats.org/drawingml/2006/main" xmlns:r="http://schemas.openxmlformats.org/officeDocument/2006/relationships" xmlns:p="http://schemas.openxmlformats.org/presentationml/2006/main" type="tx">
  <p:cSld name="2_Titre et puces">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835" name="Texte du titre"/>
          <p:cNvSpPr txBox="1">
            <a:spLocks noGrp="1"/>
          </p:cNvSpPr>
          <p:nvPr>
            <p:ph type="title"/>
          </p:nvPr>
        </p:nvSpPr>
        <p:spPr>
          <a:xfrm>
            <a:off x="1693335" y="289366"/>
            <a:ext cx="20963466" cy="3586868"/>
          </a:xfrm>
          <a:prstGeom prst="rect">
            <a:avLst/>
          </a:prstGeom>
          <a:effectLst>
            <a:outerShdw blurRad="25400" dist="25400" dir="18900000" rotWithShape="0">
              <a:srgbClr val="000000">
                <a:alpha val="75000"/>
              </a:srgbClr>
            </a:outerShdw>
          </a:effectLst>
        </p:spPr>
        <p:txBody>
          <a:bodyPr lIns="38100" tIns="38100" rIns="38100" bIns="38100">
            <a:noAutofit/>
          </a:bodyPr>
          <a:lstStyle>
            <a:lvl1pPr marR="0" indent="0" algn="ctr">
              <a:defRPr sz="9600">
                <a:latin typeface="Monaco"/>
                <a:ea typeface="Monaco"/>
                <a:cs typeface="Monaco"/>
                <a:sym typeface="Monaco"/>
              </a:defRPr>
            </a:lvl1pPr>
          </a:lstStyle>
          <a:p>
            <a:r>
              <a:t>Texte du titre</a:t>
            </a:r>
          </a:p>
        </p:txBody>
      </p:sp>
      <p:sp>
        <p:nvSpPr>
          <p:cNvPr id="836" name="Texte niveau 1…"/>
          <p:cNvSpPr txBox="1">
            <a:spLocks noGrp="1"/>
          </p:cNvSpPr>
          <p:nvPr>
            <p:ph type="body" idx="1"/>
          </p:nvPr>
        </p:nvSpPr>
        <p:spPr>
          <a:xfrm>
            <a:off x="1693335" y="2260600"/>
            <a:ext cx="20963466" cy="11455400"/>
          </a:xfrm>
          <a:prstGeom prst="rect">
            <a:avLst/>
          </a:prstGeom>
          <a:effectLst>
            <a:outerShdw blurRad="25400" dist="25400" dir="18900000" rotWithShape="0">
              <a:srgbClr val="000000">
                <a:alpha val="75000"/>
              </a:srgbClr>
            </a:outerShdw>
          </a:effectLst>
        </p:spPr>
        <p:txBody>
          <a:bodyPr lIns="38100" tIns="38100" rIns="38100" bIns="38100" anchor="ctr">
            <a:noAutofit/>
          </a:bodyPr>
          <a:lstStyle>
            <a:lvl1pPr marL="1327150" marR="0" indent="-819150">
              <a:spcBef>
                <a:spcPts val="4200"/>
              </a:spcBef>
              <a:buClrTx/>
              <a:buSzPct val="139000"/>
              <a:buFontTx/>
              <a:defRPr sz="4800">
                <a:latin typeface="Monaco"/>
                <a:ea typeface="Monaco"/>
                <a:cs typeface="Monaco"/>
                <a:sym typeface="Monaco"/>
              </a:defRPr>
            </a:lvl1pPr>
            <a:lvl2pPr marL="2241550" marR="0" indent="-819150">
              <a:spcBef>
                <a:spcPts val="4200"/>
              </a:spcBef>
              <a:buClrTx/>
              <a:buSzPct val="139000"/>
              <a:buFontTx/>
              <a:buChar char="•"/>
              <a:defRPr sz="4800">
                <a:latin typeface="Monaco"/>
                <a:ea typeface="Monaco"/>
                <a:cs typeface="Monaco"/>
                <a:sym typeface="Monaco"/>
              </a:defRPr>
            </a:lvl2pPr>
            <a:lvl3pPr marL="3155950" marR="0" indent="-819150">
              <a:spcBef>
                <a:spcPts val="4200"/>
              </a:spcBef>
              <a:buClrTx/>
              <a:buSzPct val="139000"/>
              <a:buFontTx/>
              <a:defRPr sz="4800">
                <a:latin typeface="Monaco"/>
                <a:ea typeface="Monaco"/>
                <a:cs typeface="Monaco"/>
                <a:sym typeface="Monaco"/>
              </a:defRPr>
            </a:lvl3pPr>
            <a:lvl4pPr marL="4070350" marR="0" indent="-819150">
              <a:spcBef>
                <a:spcPts val="4200"/>
              </a:spcBef>
              <a:buClrTx/>
              <a:buSzPct val="139000"/>
              <a:buFontTx/>
              <a:buChar char="•"/>
              <a:defRPr sz="4800">
                <a:latin typeface="Monaco"/>
                <a:ea typeface="Monaco"/>
                <a:cs typeface="Monaco"/>
                <a:sym typeface="Monaco"/>
              </a:defRPr>
            </a:lvl4pPr>
            <a:lvl5pPr marL="4984750" marR="0" indent="-819150">
              <a:spcBef>
                <a:spcPts val="4200"/>
              </a:spcBef>
              <a:buClrTx/>
              <a:buSzPct val="139000"/>
              <a:buFontTx/>
              <a:buChar char="•"/>
              <a:defRPr sz="4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837" name="Numéro de diapositive"/>
          <p:cNvSpPr txBox="1">
            <a:spLocks noGrp="1"/>
          </p:cNvSpPr>
          <p:nvPr>
            <p:ph type="sldNum" sz="quarter" idx="2"/>
          </p:nvPr>
        </p:nvSpPr>
        <p:spPr>
          <a:xfrm>
            <a:off x="11772013" y="12776200"/>
            <a:ext cx="839974" cy="471924"/>
          </a:xfrm>
          <a:prstGeom prst="rect">
            <a:avLst/>
          </a:prstGeom>
        </p:spPr>
        <p:txBody>
          <a:bodyPr anchor="t"/>
          <a:lstStyle>
            <a:lvl1pPr>
              <a:defRPr sz="2400">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985663972"/>
      </p:ext>
    </p:extLst>
  </p:cSld>
  <p:clrMapOvr>
    <a:masterClrMapping/>
  </p:clrMapOvr>
  <p:transition spd="med"/>
</p:sldLayout>
</file>

<file path=ppt/slideLayouts/slideLayout107.xml><?xml version="1.0" encoding="utf-8"?>
<p:sldLayout xmlns:a="http://schemas.openxmlformats.org/drawingml/2006/main" xmlns:r="http://schemas.openxmlformats.org/officeDocument/2006/relationships" xmlns:p="http://schemas.openxmlformats.org/presentationml/2006/main" type="tx">
  <p:cSld name="9_Ocean - No Graphics">
    <p:spTree>
      <p:nvGrpSpPr>
        <p:cNvPr id="1" name=""/>
        <p:cNvGrpSpPr/>
        <p:nvPr/>
      </p:nvGrpSpPr>
      <p:grpSpPr>
        <a:xfrm>
          <a:off x="0" y="0"/>
          <a:ext cx="0" cy="0"/>
          <a:chOff x="0" y="0"/>
          <a:chExt cx="0" cy="0"/>
        </a:xfrm>
      </p:grpSpPr>
      <p:sp>
        <p:nvSpPr>
          <p:cNvPr id="844" name="Texte du titre"/>
          <p:cNvSpPr txBox="1">
            <a:spLocks noGrp="1"/>
          </p:cNvSpPr>
          <p:nvPr>
            <p:ph type="title"/>
          </p:nvPr>
        </p:nvSpPr>
        <p:spPr>
          <a:xfrm>
            <a:off x="1219200" y="0"/>
            <a:ext cx="21945600" cy="3937000"/>
          </a:xfrm>
          <a:prstGeom prst="rect">
            <a:avLst/>
          </a:prstGeom>
        </p:spPr>
        <p:txBody>
          <a:bodyPr>
            <a:noAutofit/>
          </a:bodyPr>
          <a:lstStyle>
            <a:lvl1pPr marL="81278" marR="81278" indent="0"/>
          </a:lstStyle>
          <a:p>
            <a:r>
              <a:t>Texte du titre</a:t>
            </a:r>
          </a:p>
        </p:txBody>
      </p:sp>
      <p:sp>
        <p:nvSpPr>
          <p:cNvPr id="845" name="Texte niveau 1…"/>
          <p:cNvSpPr txBox="1">
            <a:spLocks noGrp="1"/>
          </p:cNvSpPr>
          <p:nvPr>
            <p:ph type="body" idx="1"/>
          </p:nvPr>
        </p:nvSpPr>
        <p:spPr>
          <a:prstGeom prst="rect">
            <a:avLst/>
          </a:prstGeom>
        </p:spPr>
        <p:txBody>
          <a:bodyPr>
            <a:noAutofit/>
          </a:bodyPr>
          <a:lstStyle>
            <a:lvl1pPr marR="81278"/>
            <a:lvl2pPr marL="1567180" marR="81278" indent="-571500">
              <a:spcBef>
                <a:spcPts val="1200"/>
              </a:spcBef>
              <a:buClr>
                <a:srgbClr val="FFFFFF"/>
              </a:buClr>
              <a:defRPr sz="5600"/>
            </a:lvl2pPr>
            <a:lvl3pPr marL="2367278" marR="81278" indent="-457200">
              <a:spcBef>
                <a:spcPts val="1000"/>
              </a:spcBef>
              <a:defRPr sz="4800"/>
            </a:lvl3pPr>
            <a:lvl4pPr marL="3281678" marR="81278" indent="-457200">
              <a:spcBef>
                <a:spcPts val="800"/>
              </a:spcBef>
              <a:buClr>
                <a:srgbClr val="FFFFFF"/>
              </a:buClr>
              <a:defRPr sz="4000"/>
            </a:lvl4pPr>
            <a:lvl5pPr marL="4196078" marR="81278" indent="-457200">
              <a:spcBef>
                <a:spcPts val="800"/>
              </a:spcBef>
              <a:buFontTx/>
              <a:buChar char=""/>
              <a:defRPr sz="4000"/>
            </a:lvl5pPr>
          </a:lstStyle>
          <a:p>
            <a:r>
              <a:t>Texte niveau 1</a:t>
            </a:r>
          </a:p>
          <a:p>
            <a:pPr lvl="1"/>
            <a:r>
              <a:t>Texte niveau 2</a:t>
            </a:r>
          </a:p>
          <a:p>
            <a:pPr lvl="2"/>
            <a:r>
              <a:t>Texte niveau 3</a:t>
            </a:r>
          </a:p>
          <a:p>
            <a:pPr lvl="3"/>
            <a:r>
              <a:t>Texte niveau 4</a:t>
            </a:r>
          </a:p>
          <a:p>
            <a:pPr lvl="4"/>
            <a:r>
              <a:t>Texte niveau 5</a:t>
            </a:r>
          </a:p>
        </p:txBody>
      </p:sp>
      <p:sp>
        <p:nvSpPr>
          <p:cNvPr id="846" name="Numéro de diapositive"/>
          <p:cNvSpPr txBox="1">
            <a:spLocks noGrp="1"/>
          </p:cNvSpPr>
          <p:nvPr>
            <p:ph type="sldNum" sz="quarter" idx="2"/>
          </p:nvPr>
        </p:nvSpPr>
        <p:spPr>
          <a:xfrm>
            <a:off x="11521947" y="12776200"/>
            <a:ext cx="1340111" cy="841256"/>
          </a:xfrm>
          <a:prstGeom prst="rect">
            <a:avLst/>
          </a:prstGeom>
        </p:spPr>
        <p:txBody>
          <a:bodyPr anchor="t"/>
          <a:lstStyle>
            <a:lvl1pPr>
              <a:defRPr sz="4800">
                <a:latin typeface="Tahoma"/>
                <a:ea typeface="Tahoma"/>
                <a:cs typeface="Tahoma"/>
                <a:sym typeface="Tahom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145100533"/>
      </p:ext>
    </p:extLst>
  </p:cSld>
  <p:clrMapOvr>
    <a:masterClrMapping/>
  </p:clrMapOvr>
  <p:transition spd="med"/>
</p:sldLayout>
</file>

<file path=ppt/slideLayouts/slideLayout108.xml><?xml version="1.0" encoding="utf-8"?>
<p:sldLayout xmlns:a="http://schemas.openxmlformats.org/drawingml/2006/main" xmlns:r="http://schemas.openxmlformats.org/officeDocument/2006/relationships" xmlns:p="http://schemas.openxmlformats.org/presentationml/2006/main" type="tx">
  <p:cSld name="Default - Title and Content copie">
    <p:bg>
      <p:bgPr>
        <a:solidFill>
          <a:srgbClr val="FFFFFF"/>
        </a:solidFill>
        <a:effectLst/>
      </p:bgPr>
    </p:bg>
    <p:spTree>
      <p:nvGrpSpPr>
        <p:cNvPr id="1" name=""/>
        <p:cNvGrpSpPr/>
        <p:nvPr/>
      </p:nvGrpSpPr>
      <p:grpSpPr>
        <a:xfrm>
          <a:off x="0" y="0"/>
          <a:ext cx="0" cy="0"/>
          <a:chOff x="0" y="0"/>
          <a:chExt cx="0" cy="0"/>
        </a:xfrm>
      </p:grpSpPr>
      <p:sp>
        <p:nvSpPr>
          <p:cNvPr id="853" name="Texte du titre"/>
          <p:cNvSpPr txBox="1">
            <a:spLocks noGrp="1"/>
          </p:cNvSpPr>
          <p:nvPr>
            <p:ph type="title"/>
          </p:nvPr>
        </p:nvSpPr>
        <p:spPr>
          <a:xfrm>
            <a:off x="1219200" y="549277"/>
            <a:ext cx="21945600" cy="2286002"/>
          </a:xfrm>
          <a:prstGeom prst="rect">
            <a:avLst/>
          </a:prstGeom>
          <a:ln>
            <a:round/>
          </a:ln>
        </p:spPr>
        <p:txBody>
          <a:bodyPr lIns="38100" tIns="38100" rIns="38100" bIns="38100">
            <a:noAutofit/>
          </a:bodyPr>
          <a:lstStyle>
            <a:lvl1pPr marR="0" indent="0" algn="ctr">
              <a:defRPr>
                <a:solidFill>
                  <a:srgbClr val="000000"/>
                </a:solidFill>
                <a:uFill>
                  <a:solidFill>
                    <a:srgbClr val="000000"/>
                  </a:solidFill>
                </a:uFill>
                <a:latin typeface="Calibri"/>
                <a:ea typeface="Calibri"/>
                <a:cs typeface="Calibri"/>
                <a:sym typeface="Calibri"/>
              </a:defRPr>
            </a:lvl1pPr>
          </a:lstStyle>
          <a:p>
            <a:r>
              <a:t>Texte du titre</a:t>
            </a:r>
          </a:p>
        </p:txBody>
      </p:sp>
      <p:sp>
        <p:nvSpPr>
          <p:cNvPr id="854" name="Texte niveau 1…"/>
          <p:cNvSpPr txBox="1">
            <a:spLocks noGrp="1"/>
          </p:cNvSpPr>
          <p:nvPr>
            <p:ph type="body" idx="1"/>
          </p:nvPr>
        </p:nvSpPr>
        <p:spPr>
          <a:xfrm>
            <a:off x="1219200" y="3200398"/>
            <a:ext cx="21945600" cy="9051928"/>
          </a:xfrm>
          <a:prstGeom prst="rect">
            <a:avLst/>
          </a:prstGeom>
          <a:ln>
            <a:round/>
          </a:ln>
        </p:spPr>
        <p:txBody>
          <a:bodyPr lIns="38100" tIns="38100" rIns="38100" bIns="38100">
            <a:noAutofit/>
          </a:bodyPr>
          <a:lstStyle>
            <a:lvl1pPr marL="685800" marR="0">
              <a:buClr>
                <a:srgbClr val="000000"/>
              </a:buClr>
              <a:buSzPct val="100000"/>
              <a:buFont typeface="Arial"/>
              <a:defRPr>
                <a:solidFill>
                  <a:srgbClr val="000000"/>
                </a:solidFill>
                <a:uFill>
                  <a:solidFill>
                    <a:srgbClr val="000000"/>
                  </a:solidFill>
                </a:uFill>
                <a:latin typeface="Calibri"/>
                <a:ea typeface="Calibri"/>
                <a:cs typeface="Calibri"/>
                <a:sym typeface="Calibri"/>
              </a:defRPr>
            </a:lvl1pPr>
            <a:lvl2pPr marL="1485900" marR="0" indent="-571500">
              <a:spcBef>
                <a:spcPts val="1200"/>
              </a:spcBef>
              <a:buClr>
                <a:srgbClr val="000000"/>
              </a:buClr>
              <a:buFont typeface="Arial"/>
              <a:defRPr sz="5600">
                <a:solidFill>
                  <a:srgbClr val="000000"/>
                </a:solidFill>
                <a:uFill>
                  <a:solidFill>
                    <a:srgbClr val="000000"/>
                  </a:solidFill>
                </a:uFill>
                <a:latin typeface="Calibri"/>
                <a:ea typeface="Calibri"/>
                <a:cs typeface="Calibri"/>
                <a:sym typeface="Calibri"/>
              </a:defRPr>
            </a:lvl2pPr>
            <a:lvl3pPr marL="2286000" marR="0" indent="-457200">
              <a:spcBef>
                <a:spcPts val="1000"/>
              </a:spcBef>
              <a:buClr>
                <a:srgbClr val="000000"/>
              </a:buClr>
              <a:buSzPct val="100000"/>
              <a:buFont typeface="Arial"/>
              <a:defRPr sz="4800">
                <a:solidFill>
                  <a:srgbClr val="000000"/>
                </a:solidFill>
                <a:uFill>
                  <a:solidFill>
                    <a:srgbClr val="000000"/>
                  </a:solidFill>
                </a:uFill>
                <a:latin typeface="Calibri"/>
                <a:ea typeface="Calibri"/>
                <a:cs typeface="Calibri"/>
                <a:sym typeface="Calibri"/>
              </a:defRPr>
            </a:lvl3pPr>
            <a:lvl4pPr marL="3200400" marR="0" indent="-457200">
              <a:spcBef>
                <a:spcPts val="800"/>
              </a:spcBef>
              <a:buClr>
                <a:srgbClr val="000000"/>
              </a:buClr>
              <a:buFont typeface="Arial"/>
              <a:defRPr sz="4000">
                <a:solidFill>
                  <a:srgbClr val="000000"/>
                </a:solidFill>
                <a:uFill>
                  <a:solidFill>
                    <a:srgbClr val="000000"/>
                  </a:solidFill>
                </a:uFill>
                <a:latin typeface="Calibri"/>
                <a:ea typeface="Calibri"/>
                <a:cs typeface="Calibri"/>
                <a:sym typeface="Calibri"/>
              </a:defRPr>
            </a:lvl4pPr>
            <a:lvl5pPr marL="4114800" marR="0" indent="-457200">
              <a:spcBef>
                <a:spcPts val="800"/>
              </a:spcBef>
              <a:buClr>
                <a:srgbClr val="000000"/>
              </a:buClr>
              <a:buSzPct val="100000"/>
              <a:buFont typeface="Arial"/>
              <a:buChar char="»"/>
              <a:defRPr sz="4000">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855" name="Numéro de diapositive"/>
          <p:cNvSpPr txBox="1">
            <a:spLocks noGrp="1"/>
          </p:cNvSpPr>
          <p:nvPr>
            <p:ph type="sldNum" sz="quarter" idx="2"/>
          </p:nvPr>
        </p:nvSpPr>
        <p:spPr>
          <a:xfrm>
            <a:off x="22571689" y="12965812"/>
            <a:ext cx="593111" cy="446276"/>
          </a:xfrm>
          <a:prstGeom prst="rect">
            <a:avLst/>
          </a:prstGeom>
          <a:ln>
            <a:round/>
          </a:ln>
        </p:spPr>
        <p:txBody>
          <a:bodyPr lIns="38100" tIns="38100" rIns="38100" bIns="38100" anchor="ctr"/>
          <a:lstStyle>
            <a:lvl1pPr algn="r" defTabSz="1828800">
              <a:defRPr sz="2400">
                <a:solidFill>
                  <a:srgbClr val="9A9A9A"/>
                </a:solidFill>
                <a:uFill>
                  <a:solidFill>
                    <a:srgbClr val="9A9A9A"/>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786570669"/>
      </p:ext>
    </p:extLst>
  </p:cSld>
  <p:clrMapOvr>
    <a:masterClrMapping/>
  </p:clrMapOvr>
  <p:transition spd="med"/>
</p:sldLayout>
</file>

<file path=ppt/slideLayouts/slideLayout109.xml><?xml version="1.0" encoding="utf-8"?>
<p:sldLayout xmlns:a="http://schemas.openxmlformats.org/drawingml/2006/main" xmlns:r="http://schemas.openxmlformats.org/officeDocument/2006/relationships" xmlns:p="http://schemas.openxmlformats.org/presentationml/2006/main" type="tx">
  <p:cSld name="18_Ocean - No Graphics">
    <p:spTree>
      <p:nvGrpSpPr>
        <p:cNvPr id="1" name=""/>
        <p:cNvGrpSpPr/>
        <p:nvPr/>
      </p:nvGrpSpPr>
      <p:grpSpPr>
        <a:xfrm>
          <a:off x="0" y="0"/>
          <a:ext cx="0" cy="0"/>
          <a:chOff x="0" y="0"/>
          <a:chExt cx="0" cy="0"/>
        </a:xfrm>
      </p:grpSpPr>
      <p:sp>
        <p:nvSpPr>
          <p:cNvPr id="862" name="Texte du titre"/>
          <p:cNvSpPr txBox="1">
            <a:spLocks noGrp="1"/>
          </p:cNvSpPr>
          <p:nvPr>
            <p:ph type="title"/>
          </p:nvPr>
        </p:nvSpPr>
        <p:spPr>
          <a:xfrm>
            <a:off x="1219201" y="127001"/>
            <a:ext cx="21945602" cy="3683002"/>
          </a:xfrm>
          <a:prstGeom prst="rect">
            <a:avLst/>
          </a:prstGeom>
        </p:spPr>
        <p:txBody>
          <a:bodyPr/>
          <a:lstStyle>
            <a:lvl1pPr>
              <a:defRPr sz="8400"/>
            </a:lvl1pPr>
          </a:lstStyle>
          <a:p>
            <a:r>
              <a:t>Texte du titre</a:t>
            </a:r>
          </a:p>
        </p:txBody>
      </p:sp>
      <p:sp>
        <p:nvSpPr>
          <p:cNvPr id="863" name="Texte niveau 1…"/>
          <p:cNvSpPr txBox="1">
            <a:spLocks noGrp="1"/>
          </p:cNvSpPr>
          <p:nvPr>
            <p:ph type="body" idx="1"/>
          </p:nvPr>
        </p:nvSpPr>
        <p:spPr>
          <a:xfrm>
            <a:off x="1219201" y="3810000"/>
            <a:ext cx="21945602" cy="9906000"/>
          </a:xfrm>
          <a:prstGeom prst="rect">
            <a:avLst/>
          </a:prstGeom>
        </p:spPr>
        <p:txBody>
          <a:bodyPr/>
          <a:lstStyle>
            <a:lvl1pPr marL="724216" indent="-642936">
              <a:defRPr sz="6000"/>
            </a:lvl1pPr>
            <a:lvl2pPr marL="1608000" indent="-612320">
              <a:defRPr sz="6000"/>
            </a:lvl2pPr>
            <a:lvl3pPr marL="2481576" indent="-571500">
              <a:defRPr sz="6000"/>
            </a:lvl3pPr>
            <a:lvl4pPr marL="3510276" indent="-685800">
              <a:defRPr sz="6000"/>
            </a:lvl4pPr>
            <a:lvl5pPr marL="4424676" indent="-685800">
              <a:defRPr sz="6000"/>
            </a:lvl5pPr>
          </a:lstStyle>
          <a:p>
            <a:r>
              <a:t>Texte niveau 1</a:t>
            </a:r>
          </a:p>
          <a:p>
            <a:pPr lvl="1"/>
            <a:r>
              <a:t>Texte niveau 2</a:t>
            </a:r>
          </a:p>
          <a:p>
            <a:pPr lvl="2"/>
            <a:r>
              <a:t>Texte niveau 3</a:t>
            </a:r>
          </a:p>
          <a:p>
            <a:pPr lvl="3"/>
            <a:r>
              <a:t>Texte niveau 4</a:t>
            </a:r>
          </a:p>
          <a:p>
            <a:pPr lvl="4"/>
            <a:r>
              <a:t>Texte niveau 5</a:t>
            </a:r>
          </a:p>
        </p:txBody>
      </p:sp>
      <p:sp>
        <p:nvSpPr>
          <p:cNvPr id="864" name="Numéro de diapositive"/>
          <p:cNvSpPr txBox="1">
            <a:spLocks noGrp="1"/>
          </p:cNvSpPr>
          <p:nvPr>
            <p:ph type="sldNum" sz="quarter" idx="2"/>
          </p:nvPr>
        </p:nvSpPr>
        <p:spPr>
          <a:xfrm>
            <a:off x="11573243" y="12776202"/>
            <a:ext cx="1237519" cy="779701"/>
          </a:xfrm>
          <a:prstGeom prst="rect">
            <a:avLst/>
          </a:prstGeom>
        </p:spPr>
        <p:txBody>
          <a:bodyPr anchor="t"/>
          <a:lstStyle>
            <a:lvl1pPr defTabSz="1168400">
              <a:defRPr sz="4400">
                <a:latin typeface="Tahoma"/>
                <a:ea typeface="Tahoma"/>
                <a:cs typeface="Tahoma"/>
                <a:sym typeface="Tahom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750816424"/>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57869" y="2645664"/>
            <a:ext cx="9908006" cy="1647824"/>
          </a:xfrm>
        </p:spPr>
        <p:txBody>
          <a:bodyPr anchor="b"/>
          <a:lstStyle>
            <a:lvl1pPr marL="0" indent="0">
              <a:buNone/>
              <a:defRPr sz="4800" b="1"/>
            </a:lvl1pPr>
            <a:lvl2pPr marL="914538" indent="0">
              <a:buNone/>
              <a:defRPr sz="4000" b="1"/>
            </a:lvl2pPr>
            <a:lvl3pPr marL="1829076" indent="0">
              <a:buNone/>
              <a:defRPr sz="3600" b="1"/>
            </a:lvl3pPr>
            <a:lvl4pPr marL="2743614" indent="0">
              <a:buNone/>
              <a:defRPr sz="3200" b="1"/>
            </a:lvl4pPr>
            <a:lvl5pPr marL="3658150" indent="0">
              <a:buNone/>
              <a:defRPr sz="3200" b="1"/>
            </a:lvl5pPr>
            <a:lvl6pPr marL="4572684" indent="0">
              <a:buNone/>
              <a:defRPr sz="3200" b="1"/>
            </a:lvl6pPr>
            <a:lvl7pPr marL="5487226" indent="0">
              <a:buNone/>
              <a:defRPr sz="3200" b="1"/>
            </a:lvl7pPr>
            <a:lvl8pPr marL="6401760" indent="0">
              <a:buNone/>
              <a:defRPr sz="3200" b="1"/>
            </a:lvl8pPr>
            <a:lvl9pPr marL="7316298" indent="0">
              <a:buNone/>
              <a:defRPr sz="3200" b="1"/>
            </a:lvl9pPr>
          </a:lstStyle>
          <a:p>
            <a:pPr lvl="0"/>
            <a:r>
              <a:rPr lang="en-US" dirty="0"/>
              <a:t>Click to edit Master text styles</a:t>
            </a:r>
          </a:p>
        </p:txBody>
      </p:sp>
      <p:sp>
        <p:nvSpPr>
          <p:cNvPr id="4" name="Content Placeholder 3"/>
          <p:cNvSpPr>
            <a:spLocks noGrp="1"/>
          </p:cNvSpPr>
          <p:nvPr>
            <p:ph sz="half" idx="2"/>
          </p:nvPr>
        </p:nvSpPr>
        <p:spPr>
          <a:xfrm>
            <a:off x="1557869" y="4598760"/>
            <a:ext cx="9908006"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12750802" y="2645664"/>
            <a:ext cx="9956800" cy="1647824"/>
          </a:xfrm>
        </p:spPr>
        <p:txBody>
          <a:bodyPr anchor="b"/>
          <a:lstStyle>
            <a:lvl1pPr marL="0" indent="0">
              <a:buNone/>
              <a:defRPr sz="4800" b="1"/>
            </a:lvl1pPr>
            <a:lvl2pPr marL="914538" indent="0">
              <a:buNone/>
              <a:defRPr sz="4000" b="1"/>
            </a:lvl2pPr>
            <a:lvl3pPr marL="1829076" indent="0">
              <a:buNone/>
              <a:defRPr sz="3600" b="1"/>
            </a:lvl3pPr>
            <a:lvl4pPr marL="2743614" indent="0">
              <a:buNone/>
              <a:defRPr sz="3200" b="1"/>
            </a:lvl4pPr>
            <a:lvl5pPr marL="3658150" indent="0">
              <a:buNone/>
              <a:defRPr sz="3200" b="1"/>
            </a:lvl5pPr>
            <a:lvl6pPr marL="4572684" indent="0">
              <a:buNone/>
              <a:defRPr sz="3200" b="1"/>
            </a:lvl6pPr>
            <a:lvl7pPr marL="5487226" indent="0">
              <a:buNone/>
              <a:defRPr sz="3200" b="1"/>
            </a:lvl7pPr>
            <a:lvl8pPr marL="6401760" indent="0">
              <a:buNone/>
              <a:defRPr sz="3200" b="1"/>
            </a:lvl8pPr>
            <a:lvl9pPr marL="7316298" indent="0">
              <a:buNone/>
              <a:defRPr sz="3200" b="1"/>
            </a:lvl9pPr>
          </a:lstStyle>
          <a:p>
            <a:pPr lvl="0"/>
            <a:r>
              <a:rPr lang="en-US" dirty="0"/>
              <a:t>Click to edit Master text styles</a:t>
            </a:r>
          </a:p>
        </p:txBody>
      </p:sp>
      <p:sp>
        <p:nvSpPr>
          <p:cNvPr id="6" name="Content Placeholder 5"/>
          <p:cNvSpPr>
            <a:spLocks noGrp="1"/>
          </p:cNvSpPr>
          <p:nvPr>
            <p:ph sz="quarter" idx="4"/>
          </p:nvPr>
        </p:nvSpPr>
        <p:spPr>
          <a:xfrm>
            <a:off x="12750802" y="4598760"/>
            <a:ext cx="9956800" cy="73691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9" name="Slide Number Placeholder 8"/>
          <p:cNvSpPr>
            <a:spLocks noGrp="1"/>
          </p:cNvSpPr>
          <p:nvPr>
            <p:ph type="sldNum" sz="quarter" idx="12"/>
          </p:nvPr>
        </p:nvSpPr>
        <p:spPr/>
        <p:txBody>
          <a:bodyPr/>
          <a:lstStyle/>
          <a:p>
            <a:fld id="{2CA814A5-5B67-49A0-A5BA-40050328EF92}" type="slidenum">
              <a:rPr lang="en-CA" smtClean="0"/>
              <a:t>‹n°›</a:t>
            </a:fld>
            <a:endParaRPr lang="en-CA"/>
          </a:p>
        </p:txBody>
      </p:sp>
      <p:sp>
        <p:nvSpPr>
          <p:cNvPr id="10" name="Title 9"/>
          <p:cNvSpPr>
            <a:spLocks noGrp="1"/>
          </p:cNvSpPr>
          <p:nvPr>
            <p:ph type="title"/>
          </p:nvPr>
        </p:nvSpPr>
        <p:spPr/>
        <p:txBody>
          <a:bodyPr/>
          <a:lstStyle/>
          <a:p>
            <a:r>
              <a:rPr lang="en-US"/>
              <a:t>Click to edit Master title style</a:t>
            </a:r>
            <a:endParaRPr lang="en-CA"/>
          </a:p>
        </p:txBody>
      </p:sp>
      <p:sp>
        <p:nvSpPr>
          <p:cNvPr id="11" name="Text Placeholder 6"/>
          <p:cNvSpPr>
            <a:spLocks noGrp="1"/>
          </p:cNvSpPr>
          <p:nvPr>
            <p:ph type="body" sz="quarter" idx="13" hasCustomPrompt="1"/>
          </p:nvPr>
        </p:nvSpPr>
        <p:spPr>
          <a:xfrm>
            <a:off x="1557869" y="12712703"/>
            <a:ext cx="21149734" cy="730250"/>
          </a:xfrm>
        </p:spPr>
        <p:txBody>
          <a:bodyPr bIns="0" anchor="b">
            <a:noAutofit/>
          </a:bodyPr>
          <a:lstStyle>
            <a:lvl1pPr marL="0" indent="0">
              <a:spcBef>
                <a:spcPts val="0"/>
              </a:spcBef>
              <a:spcAft>
                <a:spcPts val="0"/>
              </a:spcAft>
              <a:buNone/>
              <a:defRPr sz="1800"/>
            </a:lvl1pPr>
            <a:lvl2pPr marL="914538" indent="0">
              <a:buNone/>
              <a:defRPr/>
            </a:lvl2pPr>
          </a:lstStyle>
          <a:p>
            <a:pPr lvl="0"/>
            <a:r>
              <a:rPr lang="en-US" dirty="0"/>
              <a:t>Edit Master text styles</a:t>
            </a:r>
          </a:p>
        </p:txBody>
      </p:sp>
    </p:spTree>
    <p:extLst>
      <p:ext uri="{BB962C8B-B14F-4D97-AF65-F5344CB8AC3E}">
        <p14:creationId xmlns:p14="http://schemas.microsoft.com/office/powerpoint/2010/main" val="353615153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4260851"/>
            <a:ext cx="20726400" cy="2940050"/>
          </a:xfrm>
        </p:spPr>
        <p:txBody>
          <a:bodyPr/>
          <a:lstStyle/>
          <a:p>
            <a:r>
              <a:rPr lang="en-CA"/>
              <a:t>Click to edit Master title style</a:t>
            </a:r>
            <a:endParaRPr lang="en-US"/>
          </a:p>
        </p:txBody>
      </p:sp>
      <p:sp>
        <p:nvSpPr>
          <p:cNvPr id="3" name="Subtitle 2"/>
          <p:cNvSpPr>
            <a:spLocks noGrp="1"/>
          </p:cNvSpPr>
          <p:nvPr>
            <p:ph type="subTitle" idx="1"/>
          </p:nvPr>
        </p:nvSpPr>
        <p:spPr>
          <a:xfrm>
            <a:off x="3657600" y="7772400"/>
            <a:ext cx="17068800" cy="3505200"/>
          </a:xfrm>
        </p:spPr>
        <p:txBody>
          <a:bodyPr/>
          <a:lstStyle>
            <a:lvl1pPr marL="0" indent="0" algn="ctr">
              <a:buNone/>
              <a:defRPr/>
            </a:lvl1pPr>
            <a:lvl2pPr marL="914400" indent="0" algn="ctr">
              <a:buNone/>
              <a:defRPr/>
            </a:lvl2pPr>
            <a:lvl3pPr marL="1828800" indent="0" algn="ctr">
              <a:buNone/>
              <a:defRPr/>
            </a:lvl3pPr>
            <a:lvl4pPr marL="2743200" indent="0" algn="ctr">
              <a:buNone/>
              <a:defRPr/>
            </a:lvl4pPr>
            <a:lvl5pPr marL="3657600" indent="0" algn="ctr">
              <a:buNone/>
              <a:defRPr/>
            </a:lvl5pPr>
            <a:lvl6pPr marL="4572000" indent="0" algn="ctr">
              <a:buNone/>
              <a:defRPr/>
            </a:lvl6pPr>
            <a:lvl7pPr marL="5486400" indent="0" algn="ctr">
              <a:buNone/>
              <a:defRPr/>
            </a:lvl7pPr>
            <a:lvl8pPr marL="6400800" indent="0" algn="ctr">
              <a:buNone/>
              <a:defRPr/>
            </a:lvl8pPr>
            <a:lvl9pPr marL="7315200" indent="0" algn="ctr">
              <a:buNone/>
              <a:defRPr/>
            </a:lvl9pPr>
          </a:lstStyle>
          <a:p>
            <a:r>
              <a:rPr lang="en-CA"/>
              <a:t>Click to edit Master subtitle style</a:t>
            </a:r>
            <a:endParaRPr lang="en-US"/>
          </a:p>
        </p:txBody>
      </p:sp>
    </p:spTree>
    <p:extLst>
      <p:ext uri="{BB962C8B-B14F-4D97-AF65-F5344CB8AC3E}">
        <p14:creationId xmlns:p14="http://schemas.microsoft.com/office/powerpoint/2010/main" val="381310343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idx="1"/>
          </p:nvPr>
        </p:nvSpPr>
        <p:spPr/>
        <p:txBody>
          <a:body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34531186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6168" y="8813801"/>
            <a:ext cx="20726400" cy="2724150"/>
          </a:xfrm>
        </p:spPr>
        <p:txBody>
          <a:bodyPr anchor="t"/>
          <a:lstStyle>
            <a:lvl1pPr algn="l">
              <a:defRPr sz="8000" b="1" cap="all"/>
            </a:lvl1pPr>
          </a:lstStyle>
          <a:p>
            <a:r>
              <a:rPr lang="en-CA"/>
              <a:t>Click to edit Master title style</a:t>
            </a:r>
            <a:endParaRPr lang="en-US"/>
          </a:p>
        </p:txBody>
      </p:sp>
      <p:sp>
        <p:nvSpPr>
          <p:cNvPr id="3" name="Text Placeholder 2"/>
          <p:cNvSpPr>
            <a:spLocks noGrp="1"/>
          </p:cNvSpPr>
          <p:nvPr>
            <p:ph type="body" idx="1"/>
          </p:nvPr>
        </p:nvSpPr>
        <p:spPr>
          <a:xfrm>
            <a:off x="1926168" y="5813427"/>
            <a:ext cx="20726400" cy="3000374"/>
          </a:xfrm>
        </p:spPr>
        <p:txBody>
          <a:bodyPr anchor="b"/>
          <a:lstStyle>
            <a:lvl1pPr marL="0" indent="0">
              <a:buNone/>
              <a:defRPr sz="4000"/>
            </a:lvl1pPr>
            <a:lvl2pPr marL="914400" indent="0">
              <a:buNone/>
              <a:defRPr sz="3600"/>
            </a:lvl2pPr>
            <a:lvl3pPr marL="1828800" indent="0">
              <a:buNone/>
              <a:defRPr sz="3200"/>
            </a:lvl3pPr>
            <a:lvl4pPr marL="2743200" indent="0">
              <a:buNone/>
              <a:defRPr sz="2800"/>
            </a:lvl4pPr>
            <a:lvl5pPr marL="3657600" indent="0">
              <a:buNone/>
              <a:defRPr sz="2800"/>
            </a:lvl5pPr>
            <a:lvl6pPr marL="4572000" indent="0">
              <a:buNone/>
              <a:defRPr sz="2800"/>
            </a:lvl6pPr>
            <a:lvl7pPr marL="5486400" indent="0">
              <a:buNone/>
              <a:defRPr sz="2800"/>
            </a:lvl7pPr>
            <a:lvl8pPr marL="6400800" indent="0">
              <a:buNone/>
              <a:defRPr sz="2800"/>
            </a:lvl8pPr>
            <a:lvl9pPr marL="7315200" indent="0">
              <a:buNone/>
              <a:defRPr sz="2800"/>
            </a:lvl9pPr>
          </a:lstStyle>
          <a:p>
            <a:pPr lvl="0"/>
            <a:r>
              <a:rPr lang="en-CA"/>
              <a:t>Click to edit Master text styles</a:t>
            </a:r>
          </a:p>
        </p:txBody>
      </p:sp>
    </p:spTree>
    <p:extLst>
      <p:ext uri="{BB962C8B-B14F-4D97-AF65-F5344CB8AC3E}">
        <p14:creationId xmlns:p14="http://schemas.microsoft.com/office/powerpoint/2010/main" val="148857672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Content Placeholder 2"/>
          <p:cNvSpPr>
            <a:spLocks noGrp="1"/>
          </p:cNvSpPr>
          <p:nvPr>
            <p:ph sz="half" idx="1"/>
          </p:nvPr>
        </p:nvSpPr>
        <p:spPr>
          <a:xfrm>
            <a:off x="1676400" y="3651251"/>
            <a:ext cx="10312400" cy="8658226"/>
          </a:xfrm>
        </p:spPr>
        <p:txBody>
          <a:bodyPr/>
          <a:lstStyle>
            <a:lvl1pPr>
              <a:defRPr sz="5600"/>
            </a:lvl1pPr>
            <a:lvl2pPr>
              <a:defRPr sz="4800"/>
            </a:lvl2pPr>
            <a:lvl3pPr>
              <a:defRPr sz="4000"/>
            </a:lvl3pPr>
            <a:lvl4pPr>
              <a:defRPr sz="3600"/>
            </a:lvl4pPr>
            <a:lvl5pPr>
              <a:defRPr sz="3600"/>
            </a:lvl5pPr>
            <a:lvl6pPr>
              <a:defRPr sz="3600"/>
            </a:lvl6pPr>
            <a:lvl7pPr>
              <a:defRPr sz="3600"/>
            </a:lvl7pPr>
            <a:lvl8pPr>
              <a:defRPr sz="3600"/>
            </a:lvl8pPr>
            <a:lvl9pPr>
              <a:defRPr sz="3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12395200" y="3651251"/>
            <a:ext cx="10312400" cy="8658226"/>
          </a:xfrm>
        </p:spPr>
        <p:txBody>
          <a:bodyPr/>
          <a:lstStyle>
            <a:lvl1pPr>
              <a:defRPr sz="5600"/>
            </a:lvl1pPr>
            <a:lvl2pPr>
              <a:defRPr sz="4800"/>
            </a:lvl2pPr>
            <a:lvl3pPr>
              <a:defRPr sz="4000"/>
            </a:lvl3pPr>
            <a:lvl4pPr>
              <a:defRPr sz="3600"/>
            </a:lvl4pPr>
            <a:lvl5pPr>
              <a:defRPr sz="3600"/>
            </a:lvl5pPr>
            <a:lvl6pPr>
              <a:defRPr sz="3600"/>
            </a:lvl6pPr>
            <a:lvl7pPr>
              <a:defRPr sz="3600"/>
            </a:lvl7pPr>
            <a:lvl8pPr>
              <a:defRPr sz="3600"/>
            </a:lvl8pPr>
            <a:lvl9pPr>
              <a:defRPr sz="3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297511813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549276"/>
            <a:ext cx="21945600" cy="2286000"/>
          </a:xfrm>
        </p:spPr>
        <p:txBody>
          <a:bodyPr/>
          <a:lstStyle>
            <a:lvl1pPr>
              <a:defRPr/>
            </a:lvl1pPr>
          </a:lstStyle>
          <a:p>
            <a:r>
              <a:rPr lang="en-CA"/>
              <a:t>Click to edit Master title style</a:t>
            </a:r>
            <a:endParaRPr lang="en-US"/>
          </a:p>
        </p:txBody>
      </p:sp>
      <p:sp>
        <p:nvSpPr>
          <p:cNvPr id="3" name="Text Placeholder 2"/>
          <p:cNvSpPr>
            <a:spLocks noGrp="1"/>
          </p:cNvSpPr>
          <p:nvPr>
            <p:ph type="body" idx="1"/>
          </p:nvPr>
        </p:nvSpPr>
        <p:spPr>
          <a:xfrm>
            <a:off x="1219200" y="3070226"/>
            <a:ext cx="10773835" cy="12795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CA"/>
              <a:t>Click to edit Master text styles</a:t>
            </a:r>
          </a:p>
        </p:txBody>
      </p:sp>
      <p:sp>
        <p:nvSpPr>
          <p:cNvPr id="4" name="Content Placeholder 3"/>
          <p:cNvSpPr>
            <a:spLocks noGrp="1"/>
          </p:cNvSpPr>
          <p:nvPr>
            <p:ph sz="half" idx="2"/>
          </p:nvPr>
        </p:nvSpPr>
        <p:spPr>
          <a:xfrm>
            <a:off x="1219200" y="4349750"/>
            <a:ext cx="10773835" cy="7902576"/>
          </a:xfrm>
        </p:spPr>
        <p:txBody>
          <a:bodyPr/>
          <a:lstStyle>
            <a:lvl1pPr>
              <a:defRPr sz="4800"/>
            </a:lvl1pPr>
            <a:lvl2pPr>
              <a:defRPr sz="4000"/>
            </a:lvl2pPr>
            <a:lvl3pPr>
              <a:defRPr sz="3600"/>
            </a:lvl3pPr>
            <a:lvl4pPr>
              <a:defRPr sz="3200"/>
            </a:lvl4pPr>
            <a:lvl5pPr>
              <a:defRPr sz="3200"/>
            </a:lvl5pPr>
            <a:lvl6pPr>
              <a:defRPr sz="3200"/>
            </a:lvl6pPr>
            <a:lvl7pPr>
              <a:defRPr sz="3200"/>
            </a:lvl7pPr>
            <a:lvl8pPr>
              <a:defRPr sz="3200"/>
            </a:lvl8pPr>
            <a:lvl9pPr>
              <a:defRPr sz="32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Text Placeholder 4"/>
          <p:cNvSpPr>
            <a:spLocks noGrp="1"/>
          </p:cNvSpPr>
          <p:nvPr>
            <p:ph type="body" sz="quarter" idx="3"/>
          </p:nvPr>
        </p:nvSpPr>
        <p:spPr>
          <a:xfrm>
            <a:off x="12386735" y="3070226"/>
            <a:ext cx="10778067" cy="12795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CA"/>
              <a:t>Click to edit Master text styles</a:t>
            </a:r>
          </a:p>
        </p:txBody>
      </p:sp>
      <p:sp>
        <p:nvSpPr>
          <p:cNvPr id="6" name="Content Placeholder 5"/>
          <p:cNvSpPr>
            <a:spLocks noGrp="1"/>
          </p:cNvSpPr>
          <p:nvPr>
            <p:ph sz="quarter" idx="4"/>
          </p:nvPr>
        </p:nvSpPr>
        <p:spPr>
          <a:xfrm>
            <a:off x="12386735" y="4349750"/>
            <a:ext cx="10778067" cy="7902576"/>
          </a:xfrm>
        </p:spPr>
        <p:txBody>
          <a:bodyPr/>
          <a:lstStyle>
            <a:lvl1pPr>
              <a:defRPr sz="4800"/>
            </a:lvl1pPr>
            <a:lvl2pPr>
              <a:defRPr sz="4000"/>
            </a:lvl2pPr>
            <a:lvl3pPr>
              <a:defRPr sz="3600"/>
            </a:lvl3pPr>
            <a:lvl4pPr>
              <a:defRPr sz="3200"/>
            </a:lvl4pPr>
            <a:lvl5pPr>
              <a:defRPr sz="3200"/>
            </a:lvl5pPr>
            <a:lvl6pPr>
              <a:defRPr sz="3200"/>
            </a:lvl6pPr>
            <a:lvl7pPr>
              <a:defRPr sz="3200"/>
            </a:lvl7pPr>
            <a:lvl8pPr>
              <a:defRPr sz="3200"/>
            </a:lvl8pPr>
            <a:lvl9pPr>
              <a:defRPr sz="32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147952507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Tree>
    <p:extLst>
      <p:ext uri="{BB962C8B-B14F-4D97-AF65-F5344CB8AC3E}">
        <p14:creationId xmlns:p14="http://schemas.microsoft.com/office/powerpoint/2010/main" val="33627062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007441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01" y="546100"/>
            <a:ext cx="8022168" cy="2324100"/>
          </a:xfrm>
        </p:spPr>
        <p:txBody>
          <a:bodyPr anchor="b"/>
          <a:lstStyle>
            <a:lvl1pPr algn="l">
              <a:defRPr sz="4000" b="1"/>
            </a:lvl1pPr>
          </a:lstStyle>
          <a:p>
            <a:r>
              <a:rPr lang="en-CA"/>
              <a:t>Click to edit Master title style</a:t>
            </a:r>
            <a:endParaRPr lang="en-US"/>
          </a:p>
        </p:txBody>
      </p:sp>
      <p:sp>
        <p:nvSpPr>
          <p:cNvPr id="3" name="Content Placeholder 2"/>
          <p:cNvSpPr>
            <a:spLocks noGrp="1"/>
          </p:cNvSpPr>
          <p:nvPr>
            <p:ph idx="1"/>
          </p:nvPr>
        </p:nvSpPr>
        <p:spPr>
          <a:xfrm>
            <a:off x="9533467" y="546101"/>
            <a:ext cx="13631333" cy="11706226"/>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Text Placeholder 3"/>
          <p:cNvSpPr>
            <a:spLocks noGrp="1"/>
          </p:cNvSpPr>
          <p:nvPr>
            <p:ph type="body" sz="half" idx="2"/>
          </p:nvPr>
        </p:nvSpPr>
        <p:spPr>
          <a:xfrm>
            <a:off x="1219201" y="2870201"/>
            <a:ext cx="8022168" cy="9382126"/>
          </a:xfrm>
        </p:spPr>
        <p:txBody>
          <a:bodyPr/>
          <a:lstStyle>
            <a:lvl1pPr marL="0" indent="0">
              <a:buNone/>
              <a:defRPr sz="2800"/>
            </a:lvl1pPr>
            <a:lvl2pPr marL="914400" indent="0">
              <a:buNone/>
              <a:defRPr sz="2400"/>
            </a:lvl2pPr>
            <a:lvl3pPr marL="1828800" indent="0">
              <a:buNone/>
              <a:defRPr sz="2000"/>
            </a:lvl3pPr>
            <a:lvl4pPr marL="2743200" indent="0">
              <a:buNone/>
              <a:defRPr sz="1800"/>
            </a:lvl4pPr>
            <a:lvl5pPr marL="3657600" indent="0">
              <a:buNone/>
              <a:defRPr sz="1800"/>
            </a:lvl5pPr>
            <a:lvl6pPr marL="4572000" indent="0">
              <a:buNone/>
              <a:defRPr sz="1800"/>
            </a:lvl6pPr>
            <a:lvl7pPr marL="5486400" indent="0">
              <a:buNone/>
              <a:defRPr sz="1800"/>
            </a:lvl7pPr>
            <a:lvl8pPr marL="6400800" indent="0">
              <a:buNone/>
              <a:defRPr sz="1800"/>
            </a:lvl8pPr>
            <a:lvl9pPr marL="7315200" indent="0">
              <a:buNone/>
              <a:defRPr sz="1800"/>
            </a:lvl9pPr>
          </a:lstStyle>
          <a:p>
            <a:pPr lvl="0"/>
            <a:r>
              <a:rPr lang="en-CA"/>
              <a:t>Click to edit Master text styles</a:t>
            </a:r>
          </a:p>
        </p:txBody>
      </p:sp>
    </p:spTree>
    <p:extLst>
      <p:ext uri="{BB962C8B-B14F-4D97-AF65-F5344CB8AC3E}">
        <p14:creationId xmlns:p14="http://schemas.microsoft.com/office/powerpoint/2010/main" val="213404442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79435" y="9601200"/>
            <a:ext cx="14630400" cy="1133476"/>
          </a:xfrm>
        </p:spPr>
        <p:txBody>
          <a:bodyPr anchor="b"/>
          <a:lstStyle>
            <a:lvl1pPr algn="l">
              <a:defRPr sz="4000" b="1"/>
            </a:lvl1pPr>
          </a:lstStyle>
          <a:p>
            <a:r>
              <a:rPr lang="en-CA"/>
              <a:t>Click to edit Master title style</a:t>
            </a:r>
            <a:endParaRPr lang="en-US"/>
          </a:p>
        </p:txBody>
      </p:sp>
      <p:sp>
        <p:nvSpPr>
          <p:cNvPr id="3" name="Picture Placeholder 2"/>
          <p:cNvSpPr>
            <a:spLocks noGrp="1"/>
          </p:cNvSpPr>
          <p:nvPr>
            <p:ph type="pic" idx="1"/>
          </p:nvPr>
        </p:nvSpPr>
        <p:spPr>
          <a:xfrm>
            <a:off x="4779435" y="1225550"/>
            <a:ext cx="14630400" cy="822960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pPr lvl="0"/>
            <a:endParaRPr lang="en-US" noProof="0"/>
          </a:p>
        </p:txBody>
      </p:sp>
      <p:sp>
        <p:nvSpPr>
          <p:cNvPr id="4" name="Text Placeholder 3"/>
          <p:cNvSpPr>
            <a:spLocks noGrp="1"/>
          </p:cNvSpPr>
          <p:nvPr>
            <p:ph type="body" sz="half" idx="2"/>
          </p:nvPr>
        </p:nvSpPr>
        <p:spPr>
          <a:xfrm>
            <a:off x="4779435" y="10734676"/>
            <a:ext cx="14630400" cy="1609724"/>
          </a:xfrm>
        </p:spPr>
        <p:txBody>
          <a:bodyPr/>
          <a:lstStyle>
            <a:lvl1pPr marL="0" indent="0">
              <a:buNone/>
              <a:defRPr sz="2800"/>
            </a:lvl1pPr>
            <a:lvl2pPr marL="914400" indent="0">
              <a:buNone/>
              <a:defRPr sz="2400"/>
            </a:lvl2pPr>
            <a:lvl3pPr marL="1828800" indent="0">
              <a:buNone/>
              <a:defRPr sz="2000"/>
            </a:lvl3pPr>
            <a:lvl4pPr marL="2743200" indent="0">
              <a:buNone/>
              <a:defRPr sz="1800"/>
            </a:lvl4pPr>
            <a:lvl5pPr marL="3657600" indent="0">
              <a:buNone/>
              <a:defRPr sz="1800"/>
            </a:lvl5pPr>
            <a:lvl6pPr marL="4572000" indent="0">
              <a:buNone/>
              <a:defRPr sz="1800"/>
            </a:lvl6pPr>
            <a:lvl7pPr marL="5486400" indent="0">
              <a:buNone/>
              <a:defRPr sz="1800"/>
            </a:lvl7pPr>
            <a:lvl8pPr marL="6400800" indent="0">
              <a:buNone/>
              <a:defRPr sz="1800"/>
            </a:lvl8pPr>
            <a:lvl9pPr marL="7315200" indent="0">
              <a:buNone/>
              <a:defRPr sz="1800"/>
            </a:lvl9pPr>
          </a:lstStyle>
          <a:p>
            <a:pPr lvl="0"/>
            <a:r>
              <a:rPr lang="en-CA"/>
              <a:t>Click to edit Master text styles</a:t>
            </a:r>
          </a:p>
        </p:txBody>
      </p:sp>
    </p:spTree>
    <p:extLst>
      <p:ext uri="{BB962C8B-B14F-4D97-AF65-F5344CB8AC3E}">
        <p14:creationId xmlns:p14="http://schemas.microsoft.com/office/powerpoint/2010/main" val="2912508470"/>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2866837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5" name="Slide Number Placeholder 4"/>
          <p:cNvSpPr>
            <a:spLocks noGrp="1"/>
          </p:cNvSpPr>
          <p:nvPr>
            <p:ph type="sldNum" sz="quarter" idx="12"/>
          </p:nvPr>
        </p:nvSpPr>
        <p:spPr/>
        <p:txBody>
          <a:bodyPr/>
          <a:lstStyle/>
          <a:p>
            <a:fld id="{2CA814A5-5B67-49A0-A5BA-40050328EF92}" type="slidenum">
              <a:rPr lang="en-CA" smtClean="0"/>
              <a:t>‹n°›</a:t>
            </a:fld>
            <a:endParaRPr lang="en-CA"/>
          </a:p>
        </p:txBody>
      </p:sp>
      <p:sp>
        <p:nvSpPr>
          <p:cNvPr id="6" name="Text Placeholder 6"/>
          <p:cNvSpPr>
            <a:spLocks noGrp="1"/>
          </p:cNvSpPr>
          <p:nvPr>
            <p:ph type="body" sz="quarter" idx="13" hasCustomPrompt="1"/>
          </p:nvPr>
        </p:nvSpPr>
        <p:spPr>
          <a:xfrm>
            <a:off x="1557869" y="12712703"/>
            <a:ext cx="21149734" cy="730250"/>
          </a:xfrm>
        </p:spPr>
        <p:txBody>
          <a:bodyPr bIns="0" anchor="b">
            <a:noAutofit/>
          </a:bodyPr>
          <a:lstStyle>
            <a:lvl1pPr marL="0" indent="0">
              <a:spcBef>
                <a:spcPts val="0"/>
              </a:spcBef>
              <a:spcAft>
                <a:spcPts val="0"/>
              </a:spcAft>
              <a:buNone/>
              <a:defRPr sz="1800"/>
            </a:lvl1pPr>
            <a:lvl2pPr marL="914538" indent="0">
              <a:buNone/>
              <a:defRPr/>
            </a:lvl2pPr>
          </a:lstStyle>
          <a:p>
            <a:pPr lvl="0"/>
            <a:r>
              <a:rPr lang="en-US" dirty="0"/>
              <a:t>Edit Master text styles</a:t>
            </a:r>
          </a:p>
        </p:txBody>
      </p:sp>
    </p:spTree>
    <p:extLst>
      <p:ext uri="{BB962C8B-B14F-4D97-AF65-F5344CB8AC3E}">
        <p14:creationId xmlns:p14="http://schemas.microsoft.com/office/powerpoint/2010/main" val="50371294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1" y="730251"/>
            <a:ext cx="5257800" cy="11579226"/>
          </a:xfrm>
        </p:spPr>
        <p:txBody>
          <a:bodyPr vert="eaVert"/>
          <a:lstStyle/>
          <a:p>
            <a:r>
              <a:rPr lang="en-CA"/>
              <a:t>Click to edit Master title style</a:t>
            </a:r>
            <a:endParaRPr lang="en-US"/>
          </a:p>
        </p:txBody>
      </p:sp>
      <p:sp>
        <p:nvSpPr>
          <p:cNvPr id="3" name="Vertical Text Placeholder 2"/>
          <p:cNvSpPr>
            <a:spLocks noGrp="1"/>
          </p:cNvSpPr>
          <p:nvPr>
            <p:ph type="body" orient="vert" idx="1"/>
          </p:nvPr>
        </p:nvSpPr>
        <p:spPr>
          <a:xfrm>
            <a:off x="1676401" y="730251"/>
            <a:ext cx="15367000" cy="11579226"/>
          </a:xfrm>
        </p:spPr>
        <p:txBody>
          <a:bodyPr vert="eaVert"/>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Tree>
    <p:extLst>
      <p:ext uri="{BB962C8B-B14F-4D97-AF65-F5344CB8AC3E}">
        <p14:creationId xmlns:p14="http://schemas.microsoft.com/office/powerpoint/2010/main" val="346487738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4260853"/>
            <a:ext cx="20726400" cy="2940050"/>
          </a:xfrm>
        </p:spPr>
        <p:txBody>
          <a:bodyPr/>
          <a:lstStyle/>
          <a:p>
            <a:r>
              <a:rPr lang="en-CA" dirty="0"/>
              <a:t>Click to edit Master title style</a:t>
            </a:r>
            <a:endParaRPr lang="en-US" dirty="0"/>
          </a:p>
        </p:txBody>
      </p:sp>
      <p:sp>
        <p:nvSpPr>
          <p:cNvPr id="3" name="Subtitle 2"/>
          <p:cNvSpPr>
            <a:spLocks noGrp="1"/>
          </p:cNvSpPr>
          <p:nvPr>
            <p:ph type="subTitle" idx="1"/>
          </p:nvPr>
        </p:nvSpPr>
        <p:spPr>
          <a:xfrm>
            <a:off x="3657600" y="7772400"/>
            <a:ext cx="17068800" cy="3505200"/>
          </a:xfrm>
        </p:spPr>
        <p:txBody>
          <a:bodyPr/>
          <a:lstStyle>
            <a:lvl1pPr marL="0" indent="0" algn="ctr">
              <a:buNone/>
              <a:defRPr>
                <a:solidFill>
                  <a:srgbClr val="00B2EB"/>
                </a:solidFill>
              </a:defRPr>
            </a:lvl1pPr>
            <a:lvl2pPr marL="898334" indent="0" algn="ctr">
              <a:buNone/>
              <a:defRPr>
                <a:solidFill>
                  <a:schemeClr val="tx1">
                    <a:tint val="75000"/>
                  </a:schemeClr>
                </a:solidFill>
              </a:defRPr>
            </a:lvl2pPr>
            <a:lvl3pPr marL="1796668" indent="0" algn="ctr">
              <a:buNone/>
              <a:defRPr>
                <a:solidFill>
                  <a:schemeClr val="tx1">
                    <a:tint val="75000"/>
                  </a:schemeClr>
                </a:solidFill>
              </a:defRPr>
            </a:lvl3pPr>
            <a:lvl4pPr marL="2695004" indent="0" algn="ctr">
              <a:buNone/>
              <a:defRPr>
                <a:solidFill>
                  <a:schemeClr val="tx1">
                    <a:tint val="75000"/>
                  </a:schemeClr>
                </a:solidFill>
              </a:defRPr>
            </a:lvl4pPr>
            <a:lvl5pPr marL="3593338" indent="0" algn="ctr">
              <a:buNone/>
              <a:defRPr>
                <a:solidFill>
                  <a:schemeClr val="tx1">
                    <a:tint val="75000"/>
                  </a:schemeClr>
                </a:solidFill>
              </a:defRPr>
            </a:lvl5pPr>
            <a:lvl6pPr marL="4491672" indent="0" algn="ctr">
              <a:buNone/>
              <a:defRPr>
                <a:solidFill>
                  <a:schemeClr val="tx1">
                    <a:tint val="75000"/>
                  </a:schemeClr>
                </a:solidFill>
              </a:defRPr>
            </a:lvl6pPr>
            <a:lvl7pPr marL="5390006" indent="0" algn="ctr">
              <a:buNone/>
              <a:defRPr>
                <a:solidFill>
                  <a:schemeClr val="tx1">
                    <a:tint val="75000"/>
                  </a:schemeClr>
                </a:solidFill>
              </a:defRPr>
            </a:lvl7pPr>
            <a:lvl8pPr marL="6288344" indent="0" algn="ctr">
              <a:buNone/>
              <a:defRPr>
                <a:solidFill>
                  <a:schemeClr val="tx1">
                    <a:tint val="75000"/>
                  </a:schemeClr>
                </a:solidFill>
              </a:defRPr>
            </a:lvl8pPr>
            <a:lvl9pPr marL="7186678" indent="0" algn="ctr">
              <a:buNone/>
              <a:defRPr>
                <a:solidFill>
                  <a:schemeClr val="tx1">
                    <a:tint val="75000"/>
                  </a:schemeClr>
                </a:solidFill>
              </a:defRPr>
            </a:lvl9pPr>
          </a:lstStyle>
          <a:p>
            <a:r>
              <a:rPr lang="en-CA" dirty="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EA4870DC-5C72-AD45-ACFF-A9F673587958}" type="slidenum">
              <a:rPr lang="en-US" altLang="en-US"/>
              <a:pPr/>
              <a:t>‹n°›</a:t>
            </a:fld>
            <a:endParaRPr lang="en-US" altLang="en-US"/>
          </a:p>
        </p:txBody>
      </p:sp>
      <p:sp>
        <p:nvSpPr>
          <p:cNvPr id="6" name="Date Placeholder 4"/>
          <p:cNvSpPr>
            <a:spLocks noGrp="1"/>
          </p:cNvSpPr>
          <p:nvPr>
            <p:ph type="dt" sz="half" idx="12"/>
          </p:nvPr>
        </p:nvSpPr>
        <p:spPr>
          <a:xfrm>
            <a:off x="1676400" y="12712701"/>
            <a:ext cx="5486400" cy="730250"/>
          </a:xfrm>
          <a:prstGeom prst="rect">
            <a:avLst/>
          </a:prstGeom>
        </p:spPr>
        <p:txBody>
          <a:bodyPr vert="horz" wrap="square" lIns="84216" tIns="42108" rIns="84216" bIns="42108" numCol="1" anchor="t" anchorCtr="0" compatLnSpc="1">
            <a:prstTxWarp prst="textNoShape">
              <a:avLst/>
            </a:prstTxWarp>
          </a:bodyPr>
          <a:lstStyle>
            <a:lvl1pPr>
              <a:defRPr sz="3400"/>
            </a:lvl1pPr>
          </a:lstStyle>
          <a:p>
            <a:fld id="{54D1C3AD-F7ED-EF43-9E7D-EB3530DAE81A}" type="datetimeFigureOut">
              <a:rPr lang="en-US" altLang="en-US"/>
              <a:pPr/>
              <a:t>10/13/23</a:t>
            </a:fld>
            <a:endParaRPr lang="en-US" altLang="en-US"/>
          </a:p>
        </p:txBody>
      </p:sp>
    </p:spTree>
    <p:extLst>
      <p:ext uri="{BB962C8B-B14F-4D97-AF65-F5344CB8AC3E}">
        <p14:creationId xmlns:p14="http://schemas.microsoft.com/office/powerpoint/2010/main" val="295415324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6168" y="8813803"/>
            <a:ext cx="20726400" cy="2724150"/>
          </a:xfrm>
        </p:spPr>
        <p:txBody>
          <a:bodyPr anchor="t"/>
          <a:lstStyle>
            <a:lvl1pPr algn="l">
              <a:defRPr sz="7800" b="1" cap="all"/>
            </a:lvl1pPr>
          </a:lstStyle>
          <a:p>
            <a:r>
              <a:rPr lang="en-CA"/>
              <a:t>Click to edit Master title style</a:t>
            </a:r>
            <a:endParaRPr lang="en-US"/>
          </a:p>
        </p:txBody>
      </p:sp>
      <p:sp>
        <p:nvSpPr>
          <p:cNvPr id="3" name="Text Placeholder 2"/>
          <p:cNvSpPr>
            <a:spLocks noGrp="1"/>
          </p:cNvSpPr>
          <p:nvPr>
            <p:ph type="body" idx="1"/>
          </p:nvPr>
        </p:nvSpPr>
        <p:spPr>
          <a:xfrm>
            <a:off x="1926168" y="5813429"/>
            <a:ext cx="20726400" cy="3000374"/>
          </a:xfrm>
        </p:spPr>
        <p:txBody>
          <a:bodyPr anchor="b"/>
          <a:lstStyle>
            <a:lvl1pPr marL="0" indent="0">
              <a:buNone/>
              <a:defRPr sz="4000">
                <a:solidFill>
                  <a:srgbClr val="00B2EB"/>
                </a:solidFill>
              </a:defRPr>
            </a:lvl1pPr>
            <a:lvl2pPr marL="898334" indent="0">
              <a:buNone/>
              <a:defRPr sz="3600">
                <a:solidFill>
                  <a:schemeClr val="tx1">
                    <a:tint val="75000"/>
                  </a:schemeClr>
                </a:solidFill>
              </a:defRPr>
            </a:lvl2pPr>
            <a:lvl3pPr marL="1796668" indent="0">
              <a:buNone/>
              <a:defRPr sz="3200">
                <a:solidFill>
                  <a:schemeClr val="tx1">
                    <a:tint val="75000"/>
                  </a:schemeClr>
                </a:solidFill>
              </a:defRPr>
            </a:lvl3pPr>
            <a:lvl4pPr marL="2695004" indent="0">
              <a:buNone/>
              <a:defRPr sz="2800">
                <a:solidFill>
                  <a:schemeClr val="tx1">
                    <a:tint val="75000"/>
                  </a:schemeClr>
                </a:solidFill>
              </a:defRPr>
            </a:lvl4pPr>
            <a:lvl5pPr marL="3593338" indent="0">
              <a:buNone/>
              <a:defRPr sz="2800">
                <a:solidFill>
                  <a:schemeClr val="tx1">
                    <a:tint val="75000"/>
                  </a:schemeClr>
                </a:solidFill>
              </a:defRPr>
            </a:lvl5pPr>
            <a:lvl6pPr marL="4491672" indent="0">
              <a:buNone/>
              <a:defRPr sz="2800">
                <a:solidFill>
                  <a:schemeClr val="tx1">
                    <a:tint val="75000"/>
                  </a:schemeClr>
                </a:solidFill>
              </a:defRPr>
            </a:lvl6pPr>
            <a:lvl7pPr marL="5390006" indent="0">
              <a:buNone/>
              <a:defRPr sz="2800">
                <a:solidFill>
                  <a:schemeClr val="tx1">
                    <a:tint val="75000"/>
                  </a:schemeClr>
                </a:solidFill>
              </a:defRPr>
            </a:lvl7pPr>
            <a:lvl8pPr marL="6288344" indent="0">
              <a:buNone/>
              <a:defRPr sz="2800">
                <a:solidFill>
                  <a:schemeClr val="tx1">
                    <a:tint val="75000"/>
                  </a:schemeClr>
                </a:solidFill>
              </a:defRPr>
            </a:lvl8pPr>
            <a:lvl9pPr marL="7186678" indent="0">
              <a:buNone/>
              <a:defRPr sz="2800">
                <a:solidFill>
                  <a:schemeClr val="tx1">
                    <a:tint val="75000"/>
                  </a:schemeClr>
                </a:solidFill>
              </a:defRPr>
            </a:lvl9pPr>
          </a:lstStyle>
          <a:p>
            <a:pPr lvl="0"/>
            <a:r>
              <a:rPr lang="en-CA" dirty="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6EE4462F-1631-064A-9081-2984A93ECFBE}" type="slidenum">
              <a:rPr lang="en-US" altLang="en-US"/>
              <a:pPr/>
              <a:t>‹n°›</a:t>
            </a:fld>
            <a:endParaRPr lang="en-US" altLang="en-US"/>
          </a:p>
        </p:txBody>
      </p:sp>
      <p:sp>
        <p:nvSpPr>
          <p:cNvPr id="6" name="Date Placeholder 4"/>
          <p:cNvSpPr>
            <a:spLocks noGrp="1"/>
          </p:cNvSpPr>
          <p:nvPr>
            <p:ph type="dt" sz="half" idx="12"/>
          </p:nvPr>
        </p:nvSpPr>
        <p:spPr>
          <a:xfrm>
            <a:off x="1676400" y="12712701"/>
            <a:ext cx="5486400" cy="730250"/>
          </a:xfrm>
          <a:prstGeom prst="rect">
            <a:avLst/>
          </a:prstGeom>
        </p:spPr>
        <p:txBody>
          <a:bodyPr vert="horz" wrap="square" lIns="84216" tIns="42108" rIns="84216" bIns="42108" numCol="1" anchor="t" anchorCtr="0" compatLnSpc="1">
            <a:prstTxWarp prst="textNoShape">
              <a:avLst/>
            </a:prstTxWarp>
          </a:bodyPr>
          <a:lstStyle>
            <a:lvl1pPr>
              <a:defRPr sz="3400"/>
            </a:lvl1pPr>
          </a:lstStyle>
          <a:p>
            <a:fld id="{4C41CF67-5A17-154E-B240-F9C4EB0C480F}" type="datetimeFigureOut">
              <a:rPr lang="en-US" altLang="en-US"/>
              <a:pPr/>
              <a:t>10/13/23</a:t>
            </a:fld>
            <a:endParaRPr lang="en-US" altLang="en-US"/>
          </a:p>
        </p:txBody>
      </p:sp>
    </p:spTree>
    <p:extLst>
      <p:ext uri="{BB962C8B-B14F-4D97-AF65-F5344CB8AC3E}">
        <p14:creationId xmlns:p14="http://schemas.microsoft.com/office/powerpoint/2010/main" val="179404514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Content Placeholder 2"/>
          <p:cNvSpPr>
            <a:spLocks noGrp="1"/>
          </p:cNvSpPr>
          <p:nvPr>
            <p:ph sz="half" idx="1"/>
          </p:nvPr>
        </p:nvSpPr>
        <p:spPr>
          <a:xfrm>
            <a:off x="1219200" y="3200401"/>
            <a:ext cx="10769600" cy="9051926"/>
          </a:xfrm>
        </p:spPr>
        <p:txBody>
          <a:bodyPr/>
          <a:lstStyle>
            <a:lvl1pPr>
              <a:defRPr sz="5600"/>
            </a:lvl1pPr>
            <a:lvl2pPr>
              <a:defRPr sz="4800"/>
            </a:lvl2pPr>
            <a:lvl3pPr>
              <a:defRPr sz="4000"/>
            </a:lvl3pPr>
            <a:lvl4pPr>
              <a:defRPr sz="3600"/>
            </a:lvl4pPr>
            <a:lvl5pPr>
              <a:defRPr sz="3600"/>
            </a:lvl5pPr>
            <a:lvl6pPr>
              <a:defRPr sz="3600"/>
            </a:lvl6pPr>
            <a:lvl7pPr>
              <a:defRPr sz="3600"/>
            </a:lvl7pPr>
            <a:lvl8pPr>
              <a:defRPr sz="3600"/>
            </a:lvl8pPr>
            <a:lvl9pPr>
              <a:defRPr sz="3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4" name="Content Placeholder 3"/>
          <p:cNvSpPr>
            <a:spLocks noGrp="1"/>
          </p:cNvSpPr>
          <p:nvPr>
            <p:ph sz="half" idx="2"/>
          </p:nvPr>
        </p:nvSpPr>
        <p:spPr>
          <a:xfrm>
            <a:off x="12395200" y="3200401"/>
            <a:ext cx="10769600" cy="9051926"/>
          </a:xfrm>
        </p:spPr>
        <p:txBody>
          <a:bodyPr/>
          <a:lstStyle>
            <a:lvl1pPr>
              <a:defRPr sz="5600"/>
            </a:lvl1pPr>
            <a:lvl2pPr>
              <a:defRPr sz="4800"/>
            </a:lvl2pPr>
            <a:lvl3pPr>
              <a:defRPr sz="4000"/>
            </a:lvl3pPr>
            <a:lvl4pPr>
              <a:defRPr sz="3600"/>
            </a:lvl4pPr>
            <a:lvl5pPr>
              <a:defRPr sz="3600"/>
            </a:lvl5pPr>
            <a:lvl6pPr>
              <a:defRPr sz="3600"/>
            </a:lvl6pPr>
            <a:lvl7pPr>
              <a:defRPr sz="3600"/>
            </a:lvl7pPr>
            <a:lvl8pPr>
              <a:defRPr sz="3600"/>
            </a:lvl8pPr>
            <a:lvl9pPr>
              <a:defRPr sz="3600"/>
            </a:lvl9pPr>
          </a:lstStyle>
          <a:p>
            <a:pPr lvl="0"/>
            <a:r>
              <a:rPr lang="en-CA"/>
              <a:t>Click to edit Master text styles</a:t>
            </a:r>
          </a:p>
          <a:p>
            <a:pPr lvl="1"/>
            <a:r>
              <a:rPr lang="en-CA"/>
              <a:t>Second level</a:t>
            </a:r>
          </a:p>
          <a:p>
            <a:pPr lvl="2"/>
            <a:r>
              <a:rPr lang="en-CA"/>
              <a:t>Third level</a:t>
            </a:r>
          </a:p>
          <a:p>
            <a:pPr lvl="3"/>
            <a:r>
              <a:rPr lang="en-CA"/>
              <a:t>Fourth level</a:t>
            </a:r>
          </a:p>
          <a:p>
            <a:pPr lvl="4"/>
            <a:r>
              <a:rPr lang="en-CA"/>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1AE28243-F7BE-DC49-A1EE-FA98B3D8AB35}" type="slidenum">
              <a:rPr lang="en-US" altLang="en-US"/>
              <a:pPr/>
              <a:t>‹n°›</a:t>
            </a:fld>
            <a:endParaRPr lang="en-US" altLang="en-US"/>
          </a:p>
        </p:txBody>
      </p:sp>
      <p:sp>
        <p:nvSpPr>
          <p:cNvPr id="7" name="Date Placeholder 4"/>
          <p:cNvSpPr>
            <a:spLocks noGrp="1"/>
          </p:cNvSpPr>
          <p:nvPr>
            <p:ph type="dt" sz="half" idx="12"/>
          </p:nvPr>
        </p:nvSpPr>
        <p:spPr>
          <a:xfrm>
            <a:off x="1676400" y="12712701"/>
            <a:ext cx="5486400" cy="730250"/>
          </a:xfrm>
          <a:prstGeom prst="rect">
            <a:avLst/>
          </a:prstGeom>
        </p:spPr>
        <p:txBody>
          <a:bodyPr vert="horz" wrap="square" lIns="84216" tIns="42108" rIns="84216" bIns="42108" numCol="1" anchor="t" anchorCtr="0" compatLnSpc="1">
            <a:prstTxWarp prst="textNoShape">
              <a:avLst/>
            </a:prstTxWarp>
          </a:bodyPr>
          <a:lstStyle>
            <a:lvl1pPr>
              <a:defRPr sz="3400"/>
            </a:lvl1pPr>
          </a:lstStyle>
          <a:p>
            <a:fld id="{2A4AB556-2F1E-A54F-82CE-245754BAD708}" type="datetimeFigureOut">
              <a:rPr lang="en-US" altLang="en-US"/>
              <a:pPr/>
              <a:t>10/13/23</a:t>
            </a:fld>
            <a:endParaRPr lang="en-US" altLang="en-US"/>
          </a:p>
        </p:txBody>
      </p:sp>
    </p:spTree>
    <p:extLst>
      <p:ext uri="{BB962C8B-B14F-4D97-AF65-F5344CB8AC3E}">
        <p14:creationId xmlns:p14="http://schemas.microsoft.com/office/powerpoint/2010/main" val="288451932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a:t>Click to edit Master title style</a:t>
            </a:r>
            <a:endParaRPr lang="en-US" dirty="0"/>
          </a:p>
        </p:txBody>
      </p:sp>
      <p:sp>
        <p:nvSpPr>
          <p:cNvPr id="4" name="Content Placeholder 3"/>
          <p:cNvSpPr>
            <a:spLocks noGrp="1"/>
          </p:cNvSpPr>
          <p:nvPr>
            <p:ph sz="half" idx="2"/>
          </p:nvPr>
        </p:nvSpPr>
        <p:spPr>
          <a:xfrm>
            <a:off x="1219203" y="3732252"/>
            <a:ext cx="10773835" cy="7902576"/>
          </a:xfrm>
        </p:spPr>
        <p:txBody>
          <a:bodyPr/>
          <a:lstStyle>
            <a:lvl1pPr>
              <a:defRPr sz="4800"/>
            </a:lvl1pPr>
            <a:lvl2pPr>
              <a:defRPr sz="4000"/>
            </a:lvl2pPr>
            <a:lvl3pPr>
              <a:defRPr sz="3600"/>
            </a:lvl3pPr>
            <a:lvl4pPr>
              <a:defRPr sz="3200"/>
            </a:lvl4pPr>
            <a:lvl5pPr>
              <a:defRPr sz="3200"/>
            </a:lvl5pPr>
            <a:lvl6pPr>
              <a:defRPr sz="3200"/>
            </a:lvl6pPr>
            <a:lvl7pPr>
              <a:defRPr sz="3200"/>
            </a:lvl7pPr>
            <a:lvl8pPr>
              <a:defRPr sz="3200"/>
            </a:lvl8pPr>
            <a:lvl9pPr>
              <a:defRPr sz="32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6" name="Content Placeholder 5"/>
          <p:cNvSpPr>
            <a:spLocks noGrp="1"/>
          </p:cNvSpPr>
          <p:nvPr>
            <p:ph sz="quarter" idx="4"/>
          </p:nvPr>
        </p:nvSpPr>
        <p:spPr>
          <a:xfrm>
            <a:off x="12386737" y="3732252"/>
            <a:ext cx="10778067" cy="7902576"/>
          </a:xfrm>
        </p:spPr>
        <p:txBody>
          <a:bodyPr/>
          <a:lstStyle>
            <a:lvl1pPr>
              <a:defRPr sz="4800"/>
            </a:lvl1pPr>
            <a:lvl2pPr>
              <a:defRPr sz="4000"/>
            </a:lvl2pPr>
            <a:lvl3pPr>
              <a:defRPr sz="3600"/>
            </a:lvl3pPr>
            <a:lvl4pPr>
              <a:defRPr sz="3200"/>
            </a:lvl4pPr>
            <a:lvl5pPr>
              <a:defRPr sz="3200"/>
            </a:lvl5pPr>
            <a:lvl6pPr>
              <a:defRPr sz="3200"/>
            </a:lvl6pPr>
            <a:lvl7pPr>
              <a:defRPr sz="3200"/>
            </a:lvl7pPr>
            <a:lvl8pPr>
              <a:defRPr sz="3200"/>
            </a:lvl8pPr>
            <a:lvl9pPr>
              <a:defRPr sz="3200"/>
            </a:lvl9p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EE6AD13C-6B5E-6C47-A55B-8C34496935C1}" type="slidenum">
              <a:rPr lang="en-US" altLang="en-US"/>
              <a:pPr/>
              <a:t>‹n°›</a:t>
            </a:fld>
            <a:endParaRPr lang="en-US" altLang="en-US"/>
          </a:p>
        </p:txBody>
      </p:sp>
      <p:sp>
        <p:nvSpPr>
          <p:cNvPr id="8" name="Date Placeholder 4"/>
          <p:cNvSpPr>
            <a:spLocks noGrp="1"/>
          </p:cNvSpPr>
          <p:nvPr>
            <p:ph type="dt" sz="half" idx="12"/>
          </p:nvPr>
        </p:nvSpPr>
        <p:spPr>
          <a:xfrm>
            <a:off x="1676400" y="12712701"/>
            <a:ext cx="5486400" cy="730250"/>
          </a:xfrm>
          <a:prstGeom prst="rect">
            <a:avLst/>
          </a:prstGeom>
        </p:spPr>
        <p:txBody>
          <a:bodyPr vert="horz" wrap="square" lIns="84216" tIns="42108" rIns="84216" bIns="42108" numCol="1" anchor="t" anchorCtr="0" compatLnSpc="1">
            <a:prstTxWarp prst="textNoShape">
              <a:avLst/>
            </a:prstTxWarp>
          </a:bodyPr>
          <a:lstStyle>
            <a:lvl1pPr>
              <a:defRPr sz="3400"/>
            </a:lvl1pPr>
          </a:lstStyle>
          <a:p>
            <a:fld id="{B1C66C22-44A9-A949-9CAB-AA969BC5F5CE}" type="datetimeFigureOut">
              <a:rPr lang="en-US" altLang="en-US"/>
              <a:pPr/>
              <a:t>10/13/23</a:t>
            </a:fld>
            <a:endParaRPr lang="en-US" altLang="en-US"/>
          </a:p>
        </p:txBody>
      </p:sp>
    </p:spTree>
    <p:extLst>
      <p:ext uri="{BB962C8B-B14F-4D97-AF65-F5344CB8AC3E}">
        <p14:creationId xmlns:p14="http://schemas.microsoft.com/office/powerpoint/2010/main" val="142574265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96ED6898-7C50-EE46-B7DD-CE092C23BC48}" type="slidenum">
              <a:rPr lang="en-US" altLang="en-US"/>
              <a:pPr/>
              <a:t>‹n°›</a:t>
            </a:fld>
            <a:endParaRPr lang="en-US" altLang="en-US"/>
          </a:p>
        </p:txBody>
      </p:sp>
      <p:sp>
        <p:nvSpPr>
          <p:cNvPr id="5" name="Date Placeholder 4"/>
          <p:cNvSpPr>
            <a:spLocks noGrp="1"/>
          </p:cNvSpPr>
          <p:nvPr>
            <p:ph type="dt" sz="half" idx="12"/>
          </p:nvPr>
        </p:nvSpPr>
        <p:spPr>
          <a:xfrm>
            <a:off x="1676400" y="12712701"/>
            <a:ext cx="5486400" cy="730250"/>
          </a:xfrm>
          <a:prstGeom prst="rect">
            <a:avLst/>
          </a:prstGeom>
        </p:spPr>
        <p:txBody>
          <a:bodyPr vert="horz" wrap="square" lIns="84216" tIns="42108" rIns="84216" bIns="42108" numCol="1" anchor="t" anchorCtr="0" compatLnSpc="1">
            <a:prstTxWarp prst="textNoShape">
              <a:avLst/>
            </a:prstTxWarp>
          </a:bodyPr>
          <a:lstStyle>
            <a:lvl1pPr>
              <a:defRPr sz="3400"/>
            </a:lvl1pPr>
          </a:lstStyle>
          <a:p>
            <a:fld id="{FC2DF348-5079-EE4F-A7DD-4FF9D91BB716}" type="datetimeFigureOut">
              <a:rPr lang="en-US" altLang="en-US"/>
              <a:pPr/>
              <a:t>10/13/23</a:t>
            </a:fld>
            <a:endParaRPr lang="en-US" altLang="en-US"/>
          </a:p>
        </p:txBody>
      </p:sp>
    </p:spTree>
    <p:extLst>
      <p:ext uri="{BB962C8B-B14F-4D97-AF65-F5344CB8AC3E}">
        <p14:creationId xmlns:p14="http://schemas.microsoft.com/office/powerpoint/2010/main" val="84945546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95DBF586-2F67-1840-8FB9-798484862A8F}" type="slidenum">
              <a:rPr lang="en-US" altLang="en-US"/>
              <a:pPr/>
              <a:t>‹n°›</a:t>
            </a:fld>
            <a:endParaRPr lang="en-US" altLang="en-US"/>
          </a:p>
        </p:txBody>
      </p:sp>
      <p:sp>
        <p:nvSpPr>
          <p:cNvPr id="4" name="Date Placeholder 4"/>
          <p:cNvSpPr>
            <a:spLocks noGrp="1"/>
          </p:cNvSpPr>
          <p:nvPr>
            <p:ph type="dt" sz="half" idx="12"/>
          </p:nvPr>
        </p:nvSpPr>
        <p:spPr>
          <a:xfrm>
            <a:off x="1676400" y="12712701"/>
            <a:ext cx="5486400" cy="730250"/>
          </a:xfrm>
          <a:prstGeom prst="rect">
            <a:avLst/>
          </a:prstGeom>
        </p:spPr>
        <p:txBody>
          <a:bodyPr vert="horz" wrap="square" lIns="84216" tIns="42108" rIns="84216" bIns="42108" numCol="1" anchor="t" anchorCtr="0" compatLnSpc="1">
            <a:prstTxWarp prst="textNoShape">
              <a:avLst/>
            </a:prstTxWarp>
          </a:bodyPr>
          <a:lstStyle>
            <a:lvl1pPr>
              <a:defRPr sz="3400"/>
            </a:lvl1pPr>
          </a:lstStyle>
          <a:p>
            <a:fld id="{DD4AEDCF-5FF7-7149-899A-CD36FD073710}" type="datetimeFigureOut">
              <a:rPr lang="en-US" altLang="en-US"/>
              <a:pPr/>
              <a:t>10/13/23</a:t>
            </a:fld>
            <a:endParaRPr lang="en-US" altLang="en-US"/>
          </a:p>
        </p:txBody>
      </p:sp>
    </p:spTree>
    <p:extLst>
      <p:ext uri="{BB962C8B-B14F-4D97-AF65-F5344CB8AC3E}">
        <p14:creationId xmlns:p14="http://schemas.microsoft.com/office/powerpoint/2010/main" val="50034975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1219204" y="546101"/>
            <a:ext cx="8022168" cy="1187698"/>
          </a:xfrm>
        </p:spPr>
        <p:txBody>
          <a:bodyPr anchor="b">
            <a:noAutofit/>
          </a:bodyPr>
          <a:lstStyle>
            <a:lvl1pPr algn="l">
              <a:defRPr sz="8200" b="1"/>
            </a:lvl1pPr>
          </a:lstStyle>
          <a:p>
            <a:r>
              <a:rPr lang="en-US"/>
              <a:t>Click to edit Master title style</a:t>
            </a:r>
            <a:endParaRPr lang="en-US" dirty="0"/>
          </a:p>
        </p:txBody>
      </p:sp>
      <p:sp>
        <p:nvSpPr>
          <p:cNvPr id="3" name="Content Placeholder 2"/>
          <p:cNvSpPr>
            <a:spLocks noGrp="1"/>
          </p:cNvSpPr>
          <p:nvPr>
            <p:ph idx="1"/>
          </p:nvPr>
        </p:nvSpPr>
        <p:spPr>
          <a:xfrm>
            <a:off x="9533467" y="546103"/>
            <a:ext cx="13631333" cy="11706226"/>
          </a:xfrm>
        </p:spPr>
        <p:txBody>
          <a:bodyPr/>
          <a:lstStyle>
            <a:lvl1pPr>
              <a:defRPr sz="62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19204" y="2375064"/>
            <a:ext cx="8022168" cy="9877264"/>
          </a:xfrm>
        </p:spPr>
        <p:txBody>
          <a:bodyPr/>
          <a:lstStyle>
            <a:lvl1pPr marL="0" indent="0">
              <a:buNone/>
              <a:defRPr sz="2800"/>
            </a:lvl1pPr>
            <a:lvl2pPr marL="898334" indent="0">
              <a:buNone/>
              <a:defRPr sz="2400"/>
            </a:lvl2pPr>
            <a:lvl3pPr marL="1796668" indent="0">
              <a:buNone/>
              <a:defRPr sz="2000"/>
            </a:lvl3pPr>
            <a:lvl4pPr marL="2695004" indent="0">
              <a:buNone/>
              <a:defRPr sz="1800"/>
            </a:lvl4pPr>
            <a:lvl5pPr marL="3593338" indent="0">
              <a:buNone/>
              <a:defRPr sz="1800"/>
            </a:lvl5pPr>
            <a:lvl6pPr marL="4491672" indent="0">
              <a:buNone/>
              <a:defRPr sz="1800"/>
            </a:lvl6pPr>
            <a:lvl7pPr marL="5390006" indent="0">
              <a:buNone/>
              <a:defRPr sz="1800"/>
            </a:lvl7pPr>
            <a:lvl8pPr marL="6288344" indent="0">
              <a:buNone/>
              <a:defRPr sz="1800"/>
            </a:lvl8pPr>
            <a:lvl9pPr marL="7186678" indent="0">
              <a:buNone/>
              <a:defRPr sz="1800"/>
            </a:lvl9pPr>
          </a:lstStyle>
          <a:p>
            <a:pPr lvl="0"/>
            <a:r>
              <a:rPr lang="en-CA" dirty="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5BBC36D2-29A9-A04C-B931-CC2990DFE45F}" type="slidenum">
              <a:rPr lang="en-US" altLang="en-US"/>
              <a:pPr/>
              <a:t>‹n°›</a:t>
            </a:fld>
            <a:endParaRPr lang="en-US" altLang="en-US"/>
          </a:p>
        </p:txBody>
      </p:sp>
      <p:sp>
        <p:nvSpPr>
          <p:cNvPr id="7" name="Date Placeholder 4"/>
          <p:cNvSpPr>
            <a:spLocks noGrp="1"/>
          </p:cNvSpPr>
          <p:nvPr>
            <p:ph type="dt" sz="half" idx="12"/>
          </p:nvPr>
        </p:nvSpPr>
        <p:spPr>
          <a:xfrm>
            <a:off x="1676400" y="12712701"/>
            <a:ext cx="5486400" cy="730250"/>
          </a:xfrm>
          <a:prstGeom prst="rect">
            <a:avLst/>
          </a:prstGeom>
        </p:spPr>
        <p:txBody>
          <a:bodyPr vert="horz" wrap="square" lIns="84216" tIns="42108" rIns="84216" bIns="42108" numCol="1" anchor="t" anchorCtr="0" compatLnSpc="1">
            <a:prstTxWarp prst="textNoShape">
              <a:avLst/>
            </a:prstTxWarp>
          </a:bodyPr>
          <a:lstStyle>
            <a:lvl1pPr>
              <a:defRPr sz="3400"/>
            </a:lvl1pPr>
          </a:lstStyle>
          <a:p>
            <a:fld id="{0D34A7FE-8C67-E647-99D2-1DDDB0CBFD01}" type="datetimeFigureOut">
              <a:rPr lang="en-US" altLang="en-US"/>
              <a:pPr/>
              <a:t>10/13/23</a:t>
            </a:fld>
            <a:endParaRPr lang="en-US" altLang="en-US"/>
          </a:p>
        </p:txBody>
      </p:sp>
    </p:spTree>
    <p:extLst>
      <p:ext uri="{BB962C8B-B14F-4D97-AF65-F5344CB8AC3E}">
        <p14:creationId xmlns:p14="http://schemas.microsoft.com/office/powerpoint/2010/main" val="310392165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914400"/>
            <a:ext cx="7864475" cy="3200400"/>
          </a:xfrm>
          <a:prstGeom prst="rect">
            <a:avLst/>
          </a:prstGeom>
        </p:spPr>
        <p:txBody>
          <a:bodyPr anchor="b"/>
          <a:lstStyle>
            <a:lvl1pPr>
              <a:defRPr sz="5800"/>
            </a:lvl1pPr>
          </a:lstStyle>
          <a:p>
            <a:r>
              <a:rPr lang="en-US" dirty="0"/>
              <a:t>Click to edit Master title style</a:t>
            </a:r>
          </a:p>
        </p:txBody>
      </p:sp>
      <p:sp>
        <p:nvSpPr>
          <p:cNvPr id="3" name="Content Placeholder 2"/>
          <p:cNvSpPr>
            <a:spLocks noGrp="1"/>
          </p:cNvSpPr>
          <p:nvPr>
            <p:ph idx="1"/>
          </p:nvPr>
        </p:nvSpPr>
        <p:spPr>
          <a:xfrm>
            <a:off x="10366376" y="1974853"/>
            <a:ext cx="12344400" cy="9747250"/>
          </a:xfrm>
        </p:spPr>
        <p:txBody>
          <a:bodyPr/>
          <a:lstStyle>
            <a:lvl1pPr>
              <a:defRPr sz="5800"/>
            </a:lvl1pPr>
            <a:lvl2pPr>
              <a:defRPr sz="5200"/>
            </a:lvl2pPr>
            <a:lvl3pPr>
              <a:defRPr sz="4400"/>
            </a:lvl3pPr>
            <a:lvl4pPr>
              <a:defRPr sz="3600"/>
            </a:lvl4pPr>
            <a:lvl5pPr>
              <a:defRPr sz="3600"/>
            </a:lvl5pPr>
            <a:lvl6pPr>
              <a:defRPr sz="3600"/>
            </a:lvl6pPr>
            <a:lvl7pPr>
              <a:defRPr sz="3600"/>
            </a:lvl7pPr>
            <a:lvl8pPr>
              <a:defRPr sz="3600"/>
            </a:lvl8pPr>
            <a:lvl9pPr>
              <a:defRPr sz="3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79576" y="4114800"/>
            <a:ext cx="7864475" cy="7623176"/>
          </a:xfrm>
        </p:spPr>
        <p:txBody>
          <a:bodyPr/>
          <a:lstStyle>
            <a:lvl1pPr marL="0" indent="0">
              <a:buNone/>
              <a:defRPr sz="3000"/>
            </a:lvl1pPr>
            <a:lvl2pPr marL="842162" indent="0">
              <a:buNone/>
              <a:defRPr sz="2600"/>
            </a:lvl2pPr>
            <a:lvl3pPr marL="1684324" indent="0">
              <a:buNone/>
              <a:defRPr sz="2200"/>
            </a:lvl3pPr>
            <a:lvl4pPr marL="2526488" indent="0">
              <a:buNone/>
              <a:defRPr sz="1800"/>
            </a:lvl4pPr>
            <a:lvl5pPr marL="3368650" indent="0">
              <a:buNone/>
              <a:defRPr sz="1800"/>
            </a:lvl5pPr>
            <a:lvl6pPr marL="4210812" indent="0">
              <a:buNone/>
              <a:defRPr sz="1800"/>
            </a:lvl6pPr>
            <a:lvl7pPr marL="5052974" indent="0">
              <a:buNone/>
              <a:defRPr sz="1800"/>
            </a:lvl7pPr>
            <a:lvl8pPr marL="5895136" indent="0">
              <a:buNone/>
              <a:defRPr sz="1800"/>
            </a:lvl8pPr>
            <a:lvl9pPr marL="6737300" indent="0">
              <a:buNone/>
              <a:defRPr sz="1800"/>
            </a:lvl9pPr>
          </a:lstStyle>
          <a:p>
            <a:pPr lvl="0"/>
            <a:r>
              <a:rPr lang="en-US"/>
              <a:t>Click to edit Master text styles</a:t>
            </a:r>
          </a:p>
        </p:txBody>
      </p:sp>
      <p:sp>
        <p:nvSpPr>
          <p:cNvPr id="5" name="Date Placeholder 4"/>
          <p:cNvSpPr>
            <a:spLocks noGrp="1"/>
          </p:cNvSpPr>
          <p:nvPr>
            <p:ph type="dt" sz="half" idx="10"/>
          </p:nvPr>
        </p:nvSpPr>
        <p:spPr>
          <a:xfrm>
            <a:off x="1676400" y="12712701"/>
            <a:ext cx="5486400" cy="730250"/>
          </a:xfrm>
          <a:prstGeom prst="rect">
            <a:avLst/>
          </a:prstGeom>
        </p:spPr>
        <p:txBody>
          <a:bodyPr vert="horz" wrap="square" lIns="84216" tIns="42108" rIns="84216" bIns="42108" numCol="1" anchor="t" anchorCtr="0" compatLnSpc="1">
            <a:prstTxWarp prst="textNoShape">
              <a:avLst/>
            </a:prstTxWarp>
          </a:bodyPr>
          <a:lstStyle>
            <a:lvl1pPr>
              <a:defRPr sz="3400"/>
            </a:lvl1pPr>
          </a:lstStyle>
          <a:p>
            <a:fld id="{AE7FD4AA-FF1B-3A48-ADB0-257E0CB5FEB6}" type="datetimeFigureOut">
              <a:rPr lang="en-US" altLang="en-US"/>
              <a:pPr/>
              <a:t>10/13/23</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91007806-0A2B-D349-BE22-6452574B7552}" type="slidenum">
              <a:rPr lang="en-US" altLang="en-US"/>
              <a:pPr/>
              <a:t>‹n°›</a:t>
            </a:fld>
            <a:endParaRPr lang="en-US" altLang="en-US"/>
          </a:p>
        </p:txBody>
      </p:sp>
    </p:spTree>
    <p:extLst>
      <p:ext uri="{BB962C8B-B14F-4D97-AF65-F5344CB8AC3E}">
        <p14:creationId xmlns:p14="http://schemas.microsoft.com/office/powerpoint/2010/main" val="142503896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914400"/>
            <a:ext cx="7864475" cy="3200400"/>
          </a:xfrm>
          <a:prstGeom prst="rect">
            <a:avLst/>
          </a:prstGeom>
        </p:spPr>
        <p:txBody>
          <a:bodyPr anchor="b"/>
          <a:lstStyle>
            <a:lvl1pPr>
              <a:defRPr sz="5800"/>
            </a:lvl1pPr>
          </a:lstStyle>
          <a:p>
            <a:r>
              <a:rPr lang="en-US"/>
              <a:t>Click to edit Master title style</a:t>
            </a:r>
          </a:p>
        </p:txBody>
      </p:sp>
      <p:sp>
        <p:nvSpPr>
          <p:cNvPr id="3" name="Picture Placeholder 2"/>
          <p:cNvSpPr>
            <a:spLocks noGrp="1"/>
          </p:cNvSpPr>
          <p:nvPr>
            <p:ph type="pic" idx="1"/>
          </p:nvPr>
        </p:nvSpPr>
        <p:spPr>
          <a:xfrm>
            <a:off x="10366376" y="1974853"/>
            <a:ext cx="12344400" cy="9747250"/>
          </a:xfrm>
        </p:spPr>
        <p:txBody>
          <a:bodyPr rtlCol="0">
            <a:normAutofit/>
          </a:bodyPr>
          <a:lstStyle>
            <a:lvl1pPr marL="0" indent="0">
              <a:buNone/>
              <a:defRPr sz="5800"/>
            </a:lvl1pPr>
            <a:lvl2pPr marL="842162" indent="0">
              <a:buNone/>
              <a:defRPr sz="5200"/>
            </a:lvl2pPr>
            <a:lvl3pPr marL="1684324" indent="0">
              <a:buNone/>
              <a:defRPr sz="4400"/>
            </a:lvl3pPr>
            <a:lvl4pPr marL="2526488" indent="0">
              <a:buNone/>
              <a:defRPr sz="3600"/>
            </a:lvl4pPr>
            <a:lvl5pPr marL="3368650" indent="0">
              <a:buNone/>
              <a:defRPr sz="3600"/>
            </a:lvl5pPr>
            <a:lvl6pPr marL="4210812" indent="0">
              <a:buNone/>
              <a:defRPr sz="3600"/>
            </a:lvl6pPr>
            <a:lvl7pPr marL="5052974" indent="0">
              <a:buNone/>
              <a:defRPr sz="3600"/>
            </a:lvl7pPr>
            <a:lvl8pPr marL="5895136" indent="0">
              <a:buNone/>
              <a:defRPr sz="3600"/>
            </a:lvl8pPr>
            <a:lvl9pPr marL="6737300" indent="0">
              <a:buNone/>
              <a:defRPr sz="3600"/>
            </a:lvl9pPr>
          </a:lstStyle>
          <a:p>
            <a:pPr lvl="0"/>
            <a:r>
              <a:rPr lang="en-US" noProof="0"/>
              <a:t>Drag picture to placeholder or click icon to add</a:t>
            </a:r>
          </a:p>
        </p:txBody>
      </p:sp>
      <p:sp>
        <p:nvSpPr>
          <p:cNvPr id="4" name="Text Placeholder 3"/>
          <p:cNvSpPr>
            <a:spLocks noGrp="1"/>
          </p:cNvSpPr>
          <p:nvPr>
            <p:ph type="body" sz="half" idx="2"/>
          </p:nvPr>
        </p:nvSpPr>
        <p:spPr>
          <a:xfrm>
            <a:off x="1679576" y="4114800"/>
            <a:ext cx="7864475" cy="7623176"/>
          </a:xfrm>
        </p:spPr>
        <p:txBody>
          <a:bodyPr/>
          <a:lstStyle>
            <a:lvl1pPr marL="0" indent="0">
              <a:buNone/>
              <a:defRPr sz="3000"/>
            </a:lvl1pPr>
            <a:lvl2pPr marL="842162" indent="0">
              <a:buNone/>
              <a:defRPr sz="2600"/>
            </a:lvl2pPr>
            <a:lvl3pPr marL="1684324" indent="0">
              <a:buNone/>
              <a:defRPr sz="2200"/>
            </a:lvl3pPr>
            <a:lvl4pPr marL="2526488" indent="0">
              <a:buNone/>
              <a:defRPr sz="1800"/>
            </a:lvl4pPr>
            <a:lvl5pPr marL="3368650" indent="0">
              <a:buNone/>
              <a:defRPr sz="1800"/>
            </a:lvl5pPr>
            <a:lvl6pPr marL="4210812" indent="0">
              <a:buNone/>
              <a:defRPr sz="1800"/>
            </a:lvl6pPr>
            <a:lvl7pPr marL="5052974" indent="0">
              <a:buNone/>
              <a:defRPr sz="1800"/>
            </a:lvl7pPr>
            <a:lvl8pPr marL="5895136" indent="0">
              <a:buNone/>
              <a:defRPr sz="1800"/>
            </a:lvl8pPr>
            <a:lvl9pPr marL="6737300" indent="0">
              <a:buNone/>
              <a:defRPr sz="1800"/>
            </a:lvl9pPr>
          </a:lstStyle>
          <a:p>
            <a:pPr lvl="0"/>
            <a:r>
              <a:rPr lang="en-US"/>
              <a:t>Click to edit Master text styles</a:t>
            </a:r>
          </a:p>
        </p:txBody>
      </p:sp>
      <p:sp>
        <p:nvSpPr>
          <p:cNvPr id="5" name="Date Placeholder 4"/>
          <p:cNvSpPr>
            <a:spLocks noGrp="1"/>
          </p:cNvSpPr>
          <p:nvPr>
            <p:ph type="dt" sz="half" idx="10"/>
          </p:nvPr>
        </p:nvSpPr>
        <p:spPr>
          <a:xfrm>
            <a:off x="1676400" y="12712701"/>
            <a:ext cx="5486400" cy="730250"/>
          </a:xfrm>
          <a:prstGeom prst="rect">
            <a:avLst/>
          </a:prstGeom>
        </p:spPr>
        <p:txBody>
          <a:bodyPr vert="horz" wrap="square" lIns="84216" tIns="42108" rIns="84216" bIns="42108" numCol="1" anchor="t" anchorCtr="0" compatLnSpc="1">
            <a:prstTxWarp prst="textNoShape">
              <a:avLst/>
            </a:prstTxWarp>
          </a:bodyPr>
          <a:lstStyle>
            <a:lvl1pPr>
              <a:defRPr sz="3400"/>
            </a:lvl1pPr>
          </a:lstStyle>
          <a:p>
            <a:fld id="{F7F438AF-BE3E-B54B-9D7A-66199B35A0B7}" type="datetimeFigureOut">
              <a:rPr lang="en-US" altLang="en-US"/>
              <a:pPr/>
              <a:t>10/13/23</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D70CD252-FEEB-2849-9165-4C913EB6ADB7}" type="slidenum">
              <a:rPr lang="en-US" altLang="en-US"/>
              <a:pPr/>
              <a:t>‹n°›</a:t>
            </a:fld>
            <a:endParaRPr lang="en-US" altLang="en-US"/>
          </a:p>
        </p:txBody>
      </p:sp>
    </p:spTree>
    <p:extLst>
      <p:ext uri="{BB962C8B-B14F-4D97-AF65-F5344CB8AC3E}">
        <p14:creationId xmlns:p14="http://schemas.microsoft.com/office/powerpoint/2010/main" val="7816184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CA814A5-5B67-49A0-A5BA-40050328EF92}" type="slidenum">
              <a:rPr lang="en-CA" smtClean="0"/>
              <a:t>‹n°›</a:t>
            </a:fld>
            <a:endParaRPr lang="en-CA"/>
          </a:p>
        </p:txBody>
      </p:sp>
      <p:sp>
        <p:nvSpPr>
          <p:cNvPr id="5" name="Text Placeholder 6"/>
          <p:cNvSpPr>
            <a:spLocks noGrp="1"/>
          </p:cNvSpPr>
          <p:nvPr>
            <p:ph type="body" sz="quarter" idx="13" hasCustomPrompt="1"/>
          </p:nvPr>
        </p:nvSpPr>
        <p:spPr>
          <a:xfrm>
            <a:off x="1557869" y="12712703"/>
            <a:ext cx="21149734" cy="730250"/>
          </a:xfrm>
        </p:spPr>
        <p:txBody>
          <a:bodyPr bIns="0" anchor="b">
            <a:noAutofit/>
          </a:bodyPr>
          <a:lstStyle>
            <a:lvl1pPr marL="0" indent="0">
              <a:spcBef>
                <a:spcPts val="0"/>
              </a:spcBef>
              <a:spcAft>
                <a:spcPts val="0"/>
              </a:spcAft>
              <a:buNone/>
              <a:defRPr sz="2100"/>
            </a:lvl1pPr>
            <a:lvl2pPr marL="914538" indent="0">
              <a:buNone/>
              <a:defRPr/>
            </a:lvl2pPr>
          </a:lstStyle>
          <a:p>
            <a:pPr lvl="0"/>
            <a:r>
              <a:rPr lang="en-US" dirty="0"/>
              <a:t>Edit Master text styles</a:t>
            </a:r>
          </a:p>
        </p:txBody>
      </p:sp>
    </p:spTree>
    <p:extLst>
      <p:ext uri="{BB962C8B-B14F-4D97-AF65-F5344CB8AC3E}">
        <p14:creationId xmlns:p14="http://schemas.microsoft.com/office/powerpoint/2010/main" val="274223601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676400" y="730251"/>
            <a:ext cx="21031200" cy="2651126"/>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676400" y="12712701"/>
            <a:ext cx="5486400" cy="730250"/>
          </a:xfrm>
          <a:prstGeom prst="rect">
            <a:avLst/>
          </a:prstGeom>
        </p:spPr>
        <p:txBody>
          <a:bodyPr vert="horz" wrap="square" lIns="84216" tIns="42108" rIns="84216" bIns="42108" numCol="1" anchor="t" anchorCtr="0" compatLnSpc="1">
            <a:prstTxWarp prst="textNoShape">
              <a:avLst/>
            </a:prstTxWarp>
          </a:bodyPr>
          <a:lstStyle>
            <a:lvl1pPr>
              <a:defRPr sz="3400"/>
            </a:lvl1pPr>
          </a:lstStyle>
          <a:p>
            <a:fld id="{3B0A6D39-F5BC-874B-AEEE-3C39B0A74810}" type="datetimeFigureOut">
              <a:rPr lang="en-US" altLang="en-US"/>
              <a:pPr/>
              <a:t>10/13/23</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963D96D-C01B-3540-94A3-75E50A621B57}" type="slidenum">
              <a:rPr lang="en-US" altLang="en-US"/>
              <a:pPr/>
              <a:t>‹n°›</a:t>
            </a:fld>
            <a:endParaRPr lang="en-US" altLang="en-US"/>
          </a:p>
        </p:txBody>
      </p:sp>
    </p:spTree>
    <p:extLst>
      <p:ext uri="{BB962C8B-B14F-4D97-AF65-F5344CB8AC3E}">
        <p14:creationId xmlns:p14="http://schemas.microsoft.com/office/powerpoint/2010/main" val="244590973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9801" y="730250"/>
            <a:ext cx="5257800" cy="11623676"/>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1676401" y="730250"/>
            <a:ext cx="15468600" cy="116236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1676400" y="12712701"/>
            <a:ext cx="5486400" cy="730250"/>
          </a:xfrm>
          <a:prstGeom prst="rect">
            <a:avLst/>
          </a:prstGeom>
        </p:spPr>
        <p:txBody>
          <a:bodyPr vert="horz" wrap="square" lIns="84216" tIns="42108" rIns="84216" bIns="42108" numCol="1" anchor="t" anchorCtr="0" compatLnSpc="1">
            <a:prstTxWarp prst="textNoShape">
              <a:avLst/>
            </a:prstTxWarp>
          </a:bodyPr>
          <a:lstStyle>
            <a:lvl1pPr>
              <a:defRPr sz="3400"/>
            </a:lvl1pPr>
          </a:lstStyle>
          <a:p>
            <a:fld id="{9A1E9F2F-C79D-7F4F-9A1F-2EE261F2DA2A}" type="datetimeFigureOut">
              <a:rPr lang="en-US" altLang="en-US"/>
              <a:pPr/>
              <a:t>10/13/23</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7297337-0E5E-BA49-AF44-3E1F85EF138C}" type="slidenum">
              <a:rPr lang="en-US" altLang="en-US"/>
              <a:pPr/>
              <a:t>‹n°›</a:t>
            </a:fld>
            <a:endParaRPr lang="en-US" altLang="en-US"/>
          </a:p>
        </p:txBody>
      </p:sp>
    </p:spTree>
    <p:extLst>
      <p:ext uri="{BB962C8B-B14F-4D97-AF65-F5344CB8AC3E}">
        <p14:creationId xmlns:p14="http://schemas.microsoft.com/office/powerpoint/2010/main" val="240104440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CA"/>
              <a:t>Cliquez et modifiez le titre</a:t>
            </a:r>
          </a:p>
        </p:txBody>
      </p:sp>
      <p:sp>
        <p:nvSpPr>
          <p:cNvPr id="3" name="Espace réservé du contenu 2"/>
          <p:cNvSpPr>
            <a:spLocks noGrp="1"/>
          </p:cNvSpPr>
          <p:nvPr>
            <p:ph idx="1"/>
          </p:nvPr>
        </p:nvSpPr>
        <p:spPr/>
        <p:txBody>
          <a:bodyPr/>
          <a:lstStyle/>
          <a:p>
            <a:pPr lvl="0"/>
            <a:r>
              <a:rPr lang="fr-CA"/>
              <a:t>Cliquez pour modifier les styles du texte du masque</a:t>
            </a:r>
          </a:p>
          <a:p>
            <a:pPr lvl="1"/>
            <a:r>
              <a:rPr lang="fr-CA"/>
              <a:t>Deuxième niveau</a:t>
            </a:r>
          </a:p>
          <a:p>
            <a:pPr lvl="2"/>
            <a:r>
              <a:rPr lang="fr-CA"/>
              <a:t>Troisième niveau</a:t>
            </a:r>
          </a:p>
          <a:p>
            <a:pPr lvl="3"/>
            <a:r>
              <a:rPr lang="fr-CA"/>
              <a:t>Quatrième niveau</a:t>
            </a:r>
          </a:p>
          <a:p>
            <a:pPr lvl="4"/>
            <a:r>
              <a:rPr lang="fr-CA"/>
              <a:t>Cinquième niveau</a:t>
            </a:r>
          </a:p>
        </p:txBody>
      </p:sp>
      <p:sp>
        <p:nvSpPr>
          <p:cNvPr id="4" name="Espace réservé de la date 3"/>
          <p:cNvSpPr>
            <a:spLocks noGrp="1"/>
          </p:cNvSpPr>
          <p:nvPr>
            <p:ph type="dt" sz="half" idx="10"/>
          </p:nvPr>
        </p:nvSpPr>
        <p:spPr/>
        <p:txBody>
          <a:bodyPr/>
          <a:lstStyle/>
          <a:p>
            <a:fld id="{5D225B56-226F-1D48-8E2E-763CEDA627BE}" type="datetimeFigureOut">
              <a:rPr lang="fr-FR" smtClean="0"/>
              <a:pPr/>
              <a:t>13/10/2023</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2EBAFFFC-2DEA-3D48-A55E-8656145748D5}" type="slidenum">
              <a:rPr lang="fr-CA" smtClean="0"/>
              <a:pPr/>
              <a:t>‹n°›</a:t>
            </a:fld>
            <a:endParaRPr lang="fr-CA"/>
          </a:p>
        </p:txBody>
      </p:sp>
    </p:spTree>
    <p:extLst>
      <p:ext uri="{BB962C8B-B14F-4D97-AF65-F5344CB8AC3E}">
        <p14:creationId xmlns:p14="http://schemas.microsoft.com/office/powerpoint/2010/main" val="301526655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cSld name="Titre et sous-titre">
    <p:spTree>
      <p:nvGrpSpPr>
        <p:cNvPr id="1" name=""/>
        <p:cNvGrpSpPr/>
        <p:nvPr/>
      </p:nvGrpSpPr>
      <p:grpSpPr>
        <a:xfrm>
          <a:off x="0" y="0"/>
          <a:ext cx="0" cy="0"/>
          <a:chOff x="0" y="0"/>
          <a:chExt cx="0" cy="0"/>
        </a:xfrm>
      </p:grpSpPr>
      <p:sp>
        <p:nvSpPr>
          <p:cNvPr id="11" name="Texte du titre"/>
          <p:cNvSpPr txBox="1">
            <a:spLocks noGrp="1"/>
          </p:cNvSpPr>
          <p:nvPr>
            <p:ph type="title"/>
          </p:nvPr>
        </p:nvSpPr>
        <p:spPr>
          <a:xfrm>
            <a:off x="1778000" y="2298700"/>
            <a:ext cx="20828000" cy="4648200"/>
          </a:xfrm>
          <a:prstGeom prst="rect">
            <a:avLst/>
          </a:prstGeom>
        </p:spPr>
        <p:txBody>
          <a:bodyPr anchor="b"/>
          <a:lstStyle/>
          <a:p>
            <a:r>
              <a:t>Texte du titre</a:t>
            </a:r>
          </a:p>
        </p:txBody>
      </p:sp>
      <p:sp>
        <p:nvSpPr>
          <p:cNvPr id="12" name="Texte niveau 1…"/>
          <p:cNvSpPr txBox="1">
            <a:spLocks noGrp="1"/>
          </p:cNvSpPr>
          <p:nvPr>
            <p:ph type="body" sz="quarter" idx="1"/>
          </p:nvPr>
        </p:nvSpPr>
        <p:spPr>
          <a:xfrm>
            <a:off x="1778000" y="7073900"/>
            <a:ext cx="20828000" cy="15875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r>
              <a:t>Texte niveau 1</a:t>
            </a:r>
          </a:p>
          <a:p>
            <a:pPr lvl="1"/>
            <a:r>
              <a:t>Texte niveau 2</a:t>
            </a:r>
          </a:p>
          <a:p>
            <a:pPr lvl="2"/>
            <a:r>
              <a:t>Texte niveau 3</a:t>
            </a:r>
          </a:p>
          <a:p>
            <a:pPr lvl="3"/>
            <a:r>
              <a:t>Texte niveau 4</a:t>
            </a:r>
          </a:p>
          <a:p>
            <a:pPr lvl="4"/>
            <a:r>
              <a:t>Texte niveau 5</a:t>
            </a:r>
          </a:p>
        </p:txBody>
      </p:sp>
      <p:sp>
        <p:nvSpPr>
          <p:cNvPr id="1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92996798"/>
      </p:ext>
    </p:extLst>
  </p:cSld>
  <p:clrMapOvr>
    <a:masterClrMapping/>
  </p:clrMapOvr>
  <p:transition spd="med"/>
</p:sldLayout>
</file>

<file path=ppt/slideLayouts/slideLayout134.xml><?xml version="1.0" encoding="utf-8"?>
<p:sldLayout xmlns:a="http://schemas.openxmlformats.org/drawingml/2006/main" xmlns:r="http://schemas.openxmlformats.org/officeDocument/2006/relationships" xmlns:p="http://schemas.openxmlformats.org/presentationml/2006/main" type="tx">
  <p:cSld name="Photo - Horizontale">
    <p:spTree>
      <p:nvGrpSpPr>
        <p:cNvPr id="1" name=""/>
        <p:cNvGrpSpPr/>
        <p:nvPr/>
      </p:nvGrpSpPr>
      <p:grpSpPr>
        <a:xfrm>
          <a:off x="0" y="0"/>
          <a:ext cx="0" cy="0"/>
          <a:chOff x="0" y="0"/>
          <a:chExt cx="0" cy="0"/>
        </a:xfrm>
      </p:grpSpPr>
      <p:sp>
        <p:nvSpPr>
          <p:cNvPr id="20" name="Image"/>
          <p:cNvSpPr>
            <a:spLocks noGrp="1"/>
          </p:cNvSpPr>
          <p:nvPr>
            <p:ph type="pic" idx="21"/>
          </p:nvPr>
        </p:nvSpPr>
        <p:spPr>
          <a:xfrm>
            <a:off x="2921000" y="330201"/>
            <a:ext cx="18542000" cy="9207502"/>
          </a:xfrm>
          <a:prstGeom prst="rect">
            <a:avLst/>
          </a:prstGeom>
        </p:spPr>
        <p:txBody>
          <a:bodyPr lIns="91439" tIns="45719" rIns="91439" bIns="45719" anchor="t">
            <a:noAutofit/>
          </a:bodyPr>
          <a:lstStyle/>
          <a:p>
            <a:endParaRPr/>
          </a:p>
        </p:txBody>
      </p:sp>
      <p:sp>
        <p:nvSpPr>
          <p:cNvPr id="21" name="Texte du titre"/>
          <p:cNvSpPr txBox="1">
            <a:spLocks noGrp="1"/>
          </p:cNvSpPr>
          <p:nvPr>
            <p:ph type="title"/>
          </p:nvPr>
        </p:nvSpPr>
        <p:spPr>
          <a:xfrm>
            <a:off x="635000" y="9512300"/>
            <a:ext cx="23114000" cy="2006600"/>
          </a:xfrm>
          <a:prstGeom prst="rect">
            <a:avLst/>
          </a:prstGeom>
        </p:spPr>
        <p:txBody>
          <a:bodyPr/>
          <a:lstStyle/>
          <a:p>
            <a:r>
              <a:t>Texte du titre</a:t>
            </a:r>
          </a:p>
        </p:txBody>
      </p:sp>
      <p:sp>
        <p:nvSpPr>
          <p:cNvPr id="22" name="Texte niveau 1…"/>
          <p:cNvSpPr txBox="1">
            <a:spLocks noGrp="1"/>
          </p:cNvSpPr>
          <p:nvPr>
            <p:ph type="body" sz="quarter" idx="1"/>
          </p:nvPr>
        </p:nvSpPr>
        <p:spPr>
          <a:xfrm>
            <a:off x="635000" y="11442700"/>
            <a:ext cx="23114000" cy="15875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r>
              <a:t>Texte niveau 1</a:t>
            </a:r>
          </a:p>
          <a:p>
            <a:pPr lvl="1"/>
            <a:r>
              <a:t>Texte niveau 2</a:t>
            </a:r>
          </a:p>
          <a:p>
            <a:pPr lvl="2"/>
            <a:r>
              <a:t>Texte niveau 3</a:t>
            </a:r>
          </a:p>
          <a:p>
            <a:pPr lvl="3"/>
            <a:r>
              <a:t>Texte niveau 4</a:t>
            </a:r>
          </a:p>
          <a:p>
            <a:pPr lvl="4"/>
            <a:r>
              <a:t>Texte niveau 5</a:t>
            </a:r>
          </a:p>
        </p:txBody>
      </p:sp>
      <p:sp>
        <p:nvSpPr>
          <p:cNvPr id="2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979731898"/>
      </p:ext>
    </p:extLst>
  </p:cSld>
  <p:clrMapOvr>
    <a:masterClrMapping/>
  </p:clrMapOvr>
  <p:transition spd="med"/>
</p:sldLayout>
</file>

<file path=ppt/slideLayouts/slideLayout135.xml><?xml version="1.0" encoding="utf-8"?>
<p:sldLayout xmlns:a="http://schemas.openxmlformats.org/drawingml/2006/main" xmlns:r="http://schemas.openxmlformats.org/officeDocument/2006/relationships" xmlns:p="http://schemas.openxmlformats.org/presentationml/2006/main" type="tx">
  <p:cSld name="Titre - Centré">
    <p:spTree>
      <p:nvGrpSpPr>
        <p:cNvPr id="1" name=""/>
        <p:cNvGrpSpPr/>
        <p:nvPr/>
      </p:nvGrpSpPr>
      <p:grpSpPr>
        <a:xfrm>
          <a:off x="0" y="0"/>
          <a:ext cx="0" cy="0"/>
          <a:chOff x="0" y="0"/>
          <a:chExt cx="0" cy="0"/>
        </a:xfrm>
      </p:grpSpPr>
      <p:sp>
        <p:nvSpPr>
          <p:cNvPr id="30" name="Texte du titre"/>
          <p:cNvSpPr txBox="1">
            <a:spLocks noGrp="1"/>
          </p:cNvSpPr>
          <p:nvPr>
            <p:ph type="title"/>
          </p:nvPr>
        </p:nvSpPr>
        <p:spPr>
          <a:xfrm>
            <a:off x="1778000" y="4533900"/>
            <a:ext cx="20828000" cy="4648200"/>
          </a:xfrm>
          <a:prstGeom prst="rect">
            <a:avLst/>
          </a:prstGeom>
        </p:spPr>
        <p:txBody>
          <a:bodyPr/>
          <a:lstStyle/>
          <a:p>
            <a:r>
              <a:t>Texte du titre</a:t>
            </a:r>
          </a:p>
        </p:txBody>
      </p:sp>
      <p:sp>
        <p:nvSpPr>
          <p:cNvPr id="3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585398442"/>
      </p:ext>
    </p:extLst>
  </p:cSld>
  <p:clrMapOvr>
    <a:masterClrMapping/>
  </p:clrMapOvr>
  <p:transition spd="med"/>
</p:sldLayout>
</file>

<file path=ppt/slideLayouts/slideLayout136.xml><?xml version="1.0" encoding="utf-8"?>
<p:sldLayout xmlns:a="http://schemas.openxmlformats.org/drawingml/2006/main" xmlns:r="http://schemas.openxmlformats.org/officeDocument/2006/relationships" xmlns:p="http://schemas.openxmlformats.org/presentationml/2006/main" type="tx">
  <p:cSld name="Photo - Verticale">
    <p:spTree>
      <p:nvGrpSpPr>
        <p:cNvPr id="1" name=""/>
        <p:cNvGrpSpPr/>
        <p:nvPr/>
      </p:nvGrpSpPr>
      <p:grpSpPr>
        <a:xfrm>
          <a:off x="0" y="0"/>
          <a:ext cx="0" cy="0"/>
          <a:chOff x="0" y="0"/>
          <a:chExt cx="0" cy="0"/>
        </a:xfrm>
      </p:grpSpPr>
      <p:sp>
        <p:nvSpPr>
          <p:cNvPr id="38" name="Image"/>
          <p:cNvSpPr>
            <a:spLocks noGrp="1"/>
          </p:cNvSpPr>
          <p:nvPr>
            <p:ph type="pic" idx="21"/>
          </p:nvPr>
        </p:nvSpPr>
        <p:spPr>
          <a:xfrm>
            <a:off x="8016877" y="-63499"/>
            <a:ext cx="19831050" cy="13220702"/>
          </a:xfrm>
          <a:prstGeom prst="rect">
            <a:avLst/>
          </a:prstGeom>
        </p:spPr>
        <p:txBody>
          <a:bodyPr lIns="91439" tIns="45719" rIns="91439" bIns="45719" anchor="t">
            <a:noAutofit/>
          </a:bodyPr>
          <a:lstStyle/>
          <a:p>
            <a:endParaRPr/>
          </a:p>
        </p:txBody>
      </p:sp>
      <p:sp>
        <p:nvSpPr>
          <p:cNvPr id="39" name="Texte du titre"/>
          <p:cNvSpPr txBox="1">
            <a:spLocks noGrp="1"/>
          </p:cNvSpPr>
          <p:nvPr>
            <p:ph type="title"/>
          </p:nvPr>
        </p:nvSpPr>
        <p:spPr>
          <a:xfrm>
            <a:off x="1651000" y="952500"/>
            <a:ext cx="10223500" cy="5549900"/>
          </a:xfrm>
          <a:prstGeom prst="rect">
            <a:avLst/>
          </a:prstGeom>
        </p:spPr>
        <p:txBody>
          <a:bodyPr anchor="b"/>
          <a:lstStyle>
            <a:lvl1pPr>
              <a:defRPr sz="8400"/>
            </a:lvl1pPr>
          </a:lstStyle>
          <a:p>
            <a:r>
              <a:t>Texte du titre</a:t>
            </a:r>
          </a:p>
        </p:txBody>
      </p:sp>
      <p:sp>
        <p:nvSpPr>
          <p:cNvPr id="40" name="Texte niveau 1…"/>
          <p:cNvSpPr txBox="1">
            <a:spLocks noGrp="1"/>
          </p:cNvSpPr>
          <p:nvPr>
            <p:ph type="body" sz="quarter" idx="1"/>
          </p:nvPr>
        </p:nvSpPr>
        <p:spPr>
          <a:xfrm>
            <a:off x="1651000" y="6527800"/>
            <a:ext cx="10223500" cy="5727700"/>
          </a:xfrm>
          <a:prstGeom prst="rect">
            <a:avLst/>
          </a:prstGeom>
        </p:spPr>
        <p:txBody>
          <a:bodyPr anchor="t"/>
          <a:lstStyle>
            <a:lvl1pPr marL="0" indent="0" algn="ctr">
              <a:spcBef>
                <a:spcPts val="0"/>
              </a:spcBef>
              <a:buClrTx/>
              <a:buSzTx/>
              <a:buNone/>
              <a:defRPr sz="5400"/>
            </a:lvl1pPr>
            <a:lvl2pPr marL="0" indent="0" algn="ctr">
              <a:spcBef>
                <a:spcPts val="0"/>
              </a:spcBef>
              <a:buClrTx/>
              <a:buSzTx/>
              <a:buNone/>
              <a:defRPr sz="5400"/>
            </a:lvl2pPr>
            <a:lvl3pPr marL="0" indent="0" algn="ctr">
              <a:spcBef>
                <a:spcPts val="0"/>
              </a:spcBef>
              <a:buClrTx/>
              <a:buSzTx/>
              <a:buNone/>
              <a:defRPr sz="5400"/>
            </a:lvl3pPr>
            <a:lvl4pPr marL="0" indent="0" algn="ctr">
              <a:spcBef>
                <a:spcPts val="0"/>
              </a:spcBef>
              <a:buClrTx/>
              <a:buSzTx/>
              <a:buNone/>
              <a:defRPr sz="5400"/>
            </a:lvl4pPr>
            <a:lvl5pPr marL="0" indent="0" algn="ctr">
              <a:spcBef>
                <a:spcPts val="0"/>
              </a:spcBef>
              <a:buClrTx/>
              <a:buSzTx/>
              <a:buNone/>
              <a:defRPr sz="5400"/>
            </a:lvl5pPr>
          </a:lstStyle>
          <a:p>
            <a:r>
              <a:t>Texte niveau 1</a:t>
            </a:r>
          </a:p>
          <a:p>
            <a:pPr lvl="1"/>
            <a:r>
              <a:t>Texte niveau 2</a:t>
            </a:r>
          </a:p>
          <a:p>
            <a:pPr lvl="2"/>
            <a:r>
              <a:t>Texte niveau 3</a:t>
            </a:r>
          </a:p>
          <a:p>
            <a:pPr lvl="3"/>
            <a:r>
              <a:t>Texte niveau 4</a:t>
            </a:r>
          </a:p>
          <a:p>
            <a:pPr lvl="4"/>
            <a:r>
              <a:t>Texte niveau 5</a:t>
            </a:r>
          </a:p>
        </p:txBody>
      </p:sp>
      <p:sp>
        <p:nvSpPr>
          <p:cNvPr id="4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713949402"/>
      </p:ext>
    </p:extLst>
  </p:cSld>
  <p:clrMapOvr>
    <a:masterClrMapping/>
  </p:clrMapOvr>
  <p:transition spd="med"/>
</p:sldLayout>
</file>

<file path=ppt/slideLayouts/slideLayout137.xml><?xml version="1.0" encoding="utf-8"?>
<p:sldLayout xmlns:a="http://schemas.openxmlformats.org/drawingml/2006/main" xmlns:r="http://schemas.openxmlformats.org/officeDocument/2006/relationships" xmlns:p="http://schemas.openxmlformats.org/presentationml/2006/main" type="tx">
  <p:cSld name="Titre - Haut">
    <p:spTree>
      <p:nvGrpSpPr>
        <p:cNvPr id="1" name=""/>
        <p:cNvGrpSpPr/>
        <p:nvPr/>
      </p:nvGrpSpPr>
      <p:grpSpPr>
        <a:xfrm>
          <a:off x="0" y="0"/>
          <a:ext cx="0" cy="0"/>
          <a:chOff x="0" y="0"/>
          <a:chExt cx="0" cy="0"/>
        </a:xfrm>
      </p:grpSpPr>
      <p:sp>
        <p:nvSpPr>
          <p:cNvPr id="48" name="Texte du titre"/>
          <p:cNvSpPr txBox="1">
            <a:spLocks noGrp="1"/>
          </p:cNvSpPr>
          <p:nvPr>
            <p:ph type="title"/>
          </p:nvPr>
        </p:nvSpPr>
        <p:spPr>
          <a:prstGeom prst="rect">
            <a:avLst/>
          </a:prstGeom>
        </p:spPr>
        <p:txBody>
          <a:bodyPr/>
          <a:lstStyle/>
          <a:p>
            <a:r>
              <a:t>Texte du titre</a:t>
            </a:r>
          </a:p>
        </p:txBody>
      </p:sp>
      <p:sp>
        <p:nvSpPr>
          <p:cNvPr id="49"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005020687"/>
      </p:ext>
    </p:extLst>
  </p:cSld>
  <p:clrMapOvr>
    <a:masterClrMapping/>
  </p:clrMapOvr>
  <p:transition spd="med"/>
</p:sldLayout>
</file>

<file path=ppt/slideLayouts/slideLayout138.xml><?xml version="1.0" encoding="utf-8"?>
<p:sldLayout xmlns:a="http://schemas.openxmlformats.org/drawingml/2006/main" xmlns:r="http://schemas.openxmlformats.org/officeDocument/2006/relationships" xmlns:p="http://schemas.openxmlformats.org/presentationml/2006/main" type="tx">
  <p:cSld name="Titre et puces">
    <p:spTree>
      <p:nvGrpSpPr>
        <p:cNvPr id="1" name=""/>
        <p:cNvGrpSpPr/>
        <p:nvPr/>
      </p:nvGrpSpPr>
      <p:grpSpPr>
        <a:xfrm>
          <a:off x="0" y="0"/>
          <a:ext cx="0" cy="0"/>
          <a:chOff x="0" y="0"/>
          <a:chExt cx="0" cy="0"/>
        </a:xfrm>
      </p:grpSpPr>
      <p:sp>
        <p:nvSpPr>
          <p:cNvPr id="56" name="Texte du titre"/>
          <p:cNvSpPr txBox="1">
            <a:spLocks noGrp="1"/>
          </p:cNvSpPr>
          <p:nvPr>
            <p:ph type="title"/>
          </p:nvPr>
        </p:nvSpPr>
        <p:spPr>
          <a:prstGeom prst="rect">
            <a:avLst/>
          </a:prstGeom>
        </p:spPr>
        <p:txBody>
          <a:bodyPr/>
          <a:lstStyle/>
          <a:p>
            <a:r>
              <a:t>Texte du titre</a:t>
            </a:r>
          </a:p>
        </p:txBody>
      </p:sp>
      <p:sp>
        <p:nvSpPr>
          <p:cNvPr id="57" name="Texte niveau 1…"/>
          <p:cNvSpPr txBox="1">
            <a:spLocks noGrp="1"/>
          </p:cNvSpPr>
          <p:nvPr>
            <p:ph type="body" idx="1"/>
          </p:nvPr>
        </p:nvSpPr>
        <p:spPr>
          <a:prstGeom prst="rect">
            <a:avLst/>
          </a:prstGeom>
        </p:spPr>
        <p:txBody>
          <a:bodyPr/>
          <a:lstStyle>
            <a:lvl1pPr>
              <a:buClrTx/>
            </a:lvl1pPr>
            <a:lvl2pPr>
              <a:buClrTx/>
            </a:lvl2pPr>
            <a:lvl3pPr>
              <a:buClrTx/>
            </a:lvl3pPr>
            <a:lvl4pPr>
              <a:buClrTx/>
            </a:lvl4pPr>
            <a:lvl5pPr>
              <a:buClrTx/>
            </a:lvl5pPr>
          </a:lstStyle>
          <a:p>
            <a:r>
              <a:t>Texte niveau 1</a:t>
            </a:r>
          </a:p>
          <a:p>
            <a:pPr lvl="1"/>
            <a:r>
              <a:t>Texte niveau 2</a:t>
            </a:r>
          </a:p>
          <a:p>
            <a:pPr lvl="2"/>
            <a:r>
              <a:t>Texte niveau 3</a:t>
            </a:r>
          </a:p>
          <a:p>
            <a:pPr lvl="3"/>
            <a:r>
              <a:t>Texte niveau 4</a:t>
            </a:r>
          </a:p>
          <a:p>
            <a:pPr lvl="4"/>
            <a:r>
              <a:t>Texte niveau 5</a:t>
            </a:r>
          </a:p>
        </p:txBody>
      </p:sp>
      <p:sp>
        <p:nvSpPr>
          <p:cNvPr id="58"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0934002"/>
      </p:ext>
    </p:extLst>
  </p:cSld>
  <p:clrMapOvr>
    <a:masterClrMapping/>
  </p:clrMapOvr>
  <p:transition spd="med"/>
</p:sldLayout>
</file>

<file path=ppt/slideLayouts/slideLayout139.xml><?xml version="1.0" encoding="utf-8"?>
<p:sldLayout xmlns:a="http://schemas.openxmlformats.org/drawingml/2006/main" xmlns:r="http://schemas.openxmlformats.org/officeDocument/2006/relationships" xmlns:p="http://schemas.openxmlformats.org/presentationml/2006/main" type="tx">
  <p:cSld name="Titre, puces et photo">
    <p:spTree>
      <p:nvGrpSpPr>
        <p:cNvPr id="1" name=""/>
        <p:cNvGrpSpPr/>
        <p:nvPr/>
      </p:nvGrpSpPr>
      <p:grpSpPr>
        <a:xfrm>
          <a:off x="0" y="0"/>
          <a:ext cx="0" cy="0"/>
          <a:chOff x="0" y="0"/>
          <a:chExt cx="0" cy="0"/>
        </a:xfrm>
      </p:grpSpPr>
      <p:sp>
        <p:nvSpPr>
          <p:cNvPr id="65" name="Image"/>
          <p:cNvSpPr>
            <a:spLocks noGrp="1"/>
          </p:cNvSpPr>
          <p:nvPr>
            <p:ph type="pic" idx="21"/>
          </p:nvPr>
        </p:nvSpPr>
        <p:spPr>
          <a:xfrm>
            <a:off x="9972677" y="2125133"/>
            <a:ext cx="16402050" cy="10934702"/>
          </a:xfrm>
          <a:prstGeom prst="rect">
            <a:avLst/>
          </a:prstGeom>
        </p:spPr>
        <p:txBody>
          <a:bodyPr lIns="91439" tIns="45719" rIns="91439" bIns="45719" anchor="t">
            <a:noAutofit/>
          </a:bodyPr>
          <a:lstStyle/>
          <a:p>
            <a:endParaRPr/>
          </a:p>
        </p:txBody>
      </p:sp>
      <p:sp>
        <p:nvSpPr>
          <p:cNvPr id="66" name="Texte du titre"/>
          <p:cNvSpPr txBox="1">
            <a:spLocks noGrp="1"/>
          </p:cNvSpPr>
          <p:nvPr>
            <p:ph type="title"/>
          </p:nvPr>
        </p:nvSpPr>
        <p:spPr>
          <a:prstGeom prst="rect">
            <a:avLst/>
          </a:prstGeom>
        </p:spPr>
        <p:txBody>
          <a:bodyPr/>
          <a:lstStyle/>
          <a:p>
            <a:r>
              <a:t>Texte du titre</a:t>
            </a:r>
          </a:p>
        </p:txBody>
      </p:sp>
      <p:sp>
        <p:nvSpPr>
          <p:cNvPr id="67" name="Texte niveau 1…"/>
          <p:cNvSpPr txBox="1">
            <a:spLocks noGrp="1"/>
          </p:cNvSpPr>
          <p:nvPr>
            <p:ph type="body" sz="half" idx="1"/>
          </p:nvPr>
        </p:nvSpPr>
        <p:spPr>
          <a:xfrm>
            <a:off x="1689100" y="3149600"/>
            <a:ext cx="10223500" cy="9296400"/>
          </a:xfrm>
          <a:prstGeom prst="rect">
            <a:avLst/>
          </a:prstGeom>
        </p:spPr>
        <p:txBody>
          <a:bodyPr/>
          <a:lstStyle>
            <a:lvl1pPr marL="558800" indent="-558800">
              <a:spcBef>
                <a:spcPts val="4500"/>
              </a:spcBef>
              <a:buClrTx/>
              <a:defRPr sz="3800"/>
            </a:lvl1pPr>
            <a:lvl2pPr marL="1117600" indent="-558800">
              <a:spcBef>
                <a:spcPts val="4500"/>
              </a:spcBef>
              <a:buClrTx/>
              <a:defRPr sz="3800"/>
            </a:lvl2pPr>
            <a:lvl3pPr marL="1676400" indent="-558800">
              <a:spcBef>
                <a:spcPts val="4500"/>
              </a:spcBef>
              <a:buClrTx/>
              <a:defRPr sz="3800"/>
            </a:lvl3pPr>
            <a:lvl4pPr marL="2235200" indent="-558800">
              <a:spcBef>
                <a:spcPts val="4500"/>
              </a:spcBef>
              <a:buClrTx/>
              <a:defRPr sz="3800"/>
            </a:lvl4pPr>
            <a:lvl5pPr marL="2794000" indent="-558800">
              <a:spcBef>
                <a:spcPts val="4500"/>
              </a:spcBef>
              <a:buClrTx/>
              <a:defRPr sz="3800"/>
            </a:lvl5pPr>
          </a:lstStyle>
          <a:p>
            <a:r>
              <a:t>Texte niveau 1</a:t>
            </a:r>
          </a:p>
          <a:p>
            <a:pPr lvl="1"/>
            <a:r>
              <a:t>Texte niveau 2</a:t>
            </a:r>
          </a:p>
          <a:p>
            <a:pPr lvl="2"/>
            <a:r>
              <a:t>Texte niveau 3</a:t>
            </a:r>
          </a:p>
          <a:p>
            <a:pPr lvl="3"/>
            <a:r>
              <a:t>Texte niveau 4</a:t>
            </a:r>
          </a:p>
          <a:p>
            <a:pPr lvl="4"/>
            <a:r>
              <a:t>Texte niveau 5</a:t>
            </a:r>
          </a:p>
        </p:txBody>
      </p:sp>
      <p:sp>
        <p:nvSpPr>
          <p:cNvPr id="68"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235012653"/>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Code couleurs</a:t>
            </a:r>
            <a:endParaRPr lang="en-CA" dirty="0"/>
          </a:p>
        </p:txBody>
      </p:sp>
      <p:sp>
        <p:nvSpPr>
          <p:cNvPr id="3" name="Rectangle 2">
            <a:extLst>
              <a:ext uri="{FF2B5EF4-FFF2-40B4-BE49-F238E27FC236}">
                <a16:creationId xmlns:a16="http://schemas.microsoft.com/office/drawing/2014/main" id="{F7042E29-DEEE-41AA-8D01-3B687B86715A}"/>
              </a:ext>
            </a:extLst>
          </p:cNvPr>
          <p:cNvSpPr/>
          <p:nvPr userDrawn="1"/>
        </p:nvSpPr>
        <p:spPr>
          <a:xfrm>
            <a:off x="6173413" y="3060445"/>
            <a:ext cx="2485398" cy="2485398"/>
          </a:xfrm>
          <a:prstGeom prst="rect">
            <a:avLst/>
          </a:prstGeom>
          <a:solidFill>
            <a:srgbClr val="0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0</a:t>
            </a:r>
          </a:p>
          <a:p>
            <a:pPr algn="ctr"/>
            <a:r>
              <a:rPr lang="en-US" sz="2400" dirty="0"/>
              <a:t>0</a:t>
            </a:r>
          </a:p>
          <a:p>
            <a:pPr algn="ctr"/>
            <a:r>
              <a:rPr lang="en-US" sz="2400" dirty="0"/>
              <a:t>0</a:t>
            </a:r>
          </a:p>
        </p:txBody>
      </p:sp>
      <p:sp>
        <p:nvSpPr>
          <p:cNvPr id="7" name="Rectangle 6">
            <a:extLst>
              <a:ext uri="{FF2B5EF4-FFF2-40B4-BE49-F238E27FC236}">
                <a16:creationId xmlns:a16="http://schemas.microsoft.com/office/drawing/2014/main" id="{7311B9E3-1C15-493B-9EE4-DA9798875215}"/>
              </a:ext>
            </a:extLst>
          </p:cNvPr>
          <p:cNvSpPr/>
          <p:nvPr userDrawn="1"/>
        </p:nvSpPr>
        <p:spPr>
          <a:xfrm>
            <a:off x="6173411" y="5946713"/>
            <a:ext cx="2485398" cy="24853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solidFill>
                  <a:schemeClr val="tx1"/>
                </a:solidFill>
              </a:rPr>
              <a:t>231</a:t>
            </a:r>
          </a:p>
          <a:p>
            <a:pPr algn="ctr"/>
            <a:r>
              <a:rPr lang="en-US" sz="2400" dirty="0">
                <a:solidFill>
                  <a:schemeClr val="tx1"/>
                </a:solidFill>
              </a:rPr>
              <a:t>230</a:t>
            </a:r>
          </a:p>
          <a:p>
            <a:pPr algn="ctr"/>
            <a:r>
              <a:rPr lang="en-US" sz="2400" dirty="0">
                <a:solidFill>
                  <a:schemeClr val="tx1"/>
                </a:solidFill>
              </a:rPr>
              <a:t>230</a:t>
            </a:r>
          </a:p>
        </p:txBody>
      </p:sp>
      <p:sp>
        <p:nvSpPr>
          <p:cNvPr id="8" name="Rectangle 7">
            <a:extLst>
              <a:ext uri="{FF2B5EF4-FFF2-40B4-BE49-F238E27FC236}">
                <a16:creationId xmlns:a16="http://schemas.microsoft.com/office/drawing/2014/main" id="{5C74D30C-EC8B-4A81-AB09-B36E13998430}"/>
              </a:ext>
            </a:extLst>
          </p:cNvPr>
          <p:cNvSpPr/>
          <p:nvPr userDrawn="1"/>
        </p:nvSpPr>
        <p:spPr>
          <a:xfrm>
            <a:off x="6173411" y="8832981"/>
            <a:ext cx="2485398" cy="248539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33</a:t>
            </a:r>
            <a:br>
              <a:rPr lang="en-US" sz="2400" dirty="0"/>
            </a:br>
            <a:r>
              <a:rPr lang="en-US" sz="2400" dirty="0"/>
              <a:t>51</a:t>
            </a:r>
            <a:br>
              <a:rPr lang="en-US" sz="2400" dirty="0"/>
            </a:br>
            <a:r>
              <a:rPr lang="en-US" sz="2400" dirty="0"/>
              <a:t>62</a:t>
            </a:r>
          </a:p>
        </p:txBody>
      </p:sp>
      <p:sp>
        <p:nvSpPr>
          <p:cNvPr id="9" name="Rectangle 8">
            <a:extLst>
              <a:ext uri="{FF2B5EF4-FFF2-40B4-BE49-F238E27FC236}">
                <a16:creationId xmlns:a16="http://schemas.microsoft.com/office/drawing/2014/main" id="{3296BBD6-44D1-47DF-BCF5-0618D2F8E8F6}"/>
              </a:ext>
            </a:extLst>
          </p:cNvPr>
          <p:cNvSpPr/>
          <p:nvPr userDrawn="1"/>
        </p:nvSpPr>
        <p:spPr>
          <a:xfrm>
            <a:off x="11522963" y="3034181"/>
            <a:ext cx="2485398" cy="24853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0</a:t>
            </a:r>
            <a:br>
              <a:rPr lang="en-US" sz="2400" dirty="0"/>
            </a:br>
            <a:r>
              <a:rPr lang="en-US" sz="2400" dirty="0"/>
              <a:t>170</a:t>
            </a:r>
            <a:br>
              <a:rPr lang="en-US" sz="2400" dirty="0"/>
            </a:br>
            <a:r>
              <a:rPr lang="en-US" sz="2400" dirty="0"/>
              <a:t>204</a:t>
            </a:r>
          </a:p>
        </p:txBody>
      </p:sp>
      <p:sp>
        <p:nvSpPr>
          <p:cNvPr id="10" name="Rectangle 9">
            <a:extLst>
              <a:ext uri="{FF2B5EF4-FFF2-40B4-BE49-F238E27FC236}">
                <a16:creationId xmlns:a16="http://schemas.microsoft.com/office/drawing/2014/main" id="{2389E99B-C200-4FD1-AE2B-6D05C41E0643}"/>
              </a:ext>
            </a:extLst>
          </p:cNvPr>
          <p:cNvSpPr/>
          <p:nvPr userDrawn="1"/>
        </p:nvSpPr>
        <p:spPr>
          <a:xfrm>
            <a:off x="11522963" y="5895567"/>
            <a:ext cx="2485398" cy="248539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125</a:t>
            </a:r>
            <a:br>
              <a:rPr lang="en-US" sz="2400" dirty="0"/>
            </a:br>
            <a:r>
              <a:rPr lang="en-US" sz="2400" dirty="0"/>
              <a:t>13</a:t>
            </a:r>
            <a:br>
              <a:rPr lang="en-US" sz="2400" dirty="0"/>
            </a:br>
            <a:r>
              <a:rPr lang="en-US" sz="2400" dirty="0"/>
              <a:t>127</a:t>
            </a:r>
          </a:p>
        </p:txBody>
      </p:sp>
      <p:sp>
        <p:nvSpPr>
          <p:cNvPr id="11" name="Rectangle 10">
            <a:extLst>
              <a:ext uri="{FF2B5EF4-FFF2-40B4-BE49-F238E27FC236}">
                <a16:creationId xmlns:a16="http://schemas.microsoft.com/office/drawing/2014/main" id="{E2948586-60BA-44A9-A940-C5929F2C134D}"/>
              </a:ext>
            </a:extLst>
          </p:cNvPr>
          <p:cNvSpPr/>
          <p:nvPr userDrawn="1"/>
        </p:nvSpPr>
        <p:spPr>
          <a:xfrm>
            <a:off x="11522961" y="8832981"/>
            <a:ext cx="2485398" cy="248539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212</a:t>
            </a:r>
            <a:br>
              <a:rPr lang="en-US" sz="2400" dirty="0"/>
            </a:br>
            <a:r>
              <a:rPr lang="en-US" sz="2400" dirty="0"/>
              <a:t>103</a:t>
            </a:r>
            <a:br>
              <a:rPr lang="en-US" sz="2400" dirty="0"/>
            </a:br>
            <a:r>
              <a:rPr lang="en-US" sz="2400" dirty="0"/>
              <a:t>43</a:t>
            </a:r>
          </a:p>
        </p:txBody>
      </p:sp>
      <p:sp>
        <p:nvSpPr>
          <p:cNvPr id="12" name="Rectangle 11">
            <a:extLst>
              <a:ext uri="{FF2B5EF4-FFF2-40B4-BE49-F238E27FC236}">
                <a16:creationId xmlns:a16="http://schemas.microsoft.com/office/drawing/2014/main" id="{82F88CE9-B561-4D5F-9D2F-078A998EF63A}"/>
              </a:ext>
            </a:extLst>
          </p:cNvPr>
          <p:cNvSpPr/>
          <p:nvPr userDrawn="1"/>
        </p:nvSpPr>
        <p:spPr>
          <a:xfrm>
            <a:off x="16938865" y="3034181"/>
            <a:ext cx="2485398" cy="248539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217</a:t>
            </a:r>
            <a:br>
              <a:rPr lang="en-US" sz="2400" dirty="0"/>
            </a:br>
            <a:r>
              <a:rPr lang="en-US" sz="2400" dirty="0"/>
              <a:t>183</a:t>
            </a:r>
            <a:br>
              <a:rPr lang="en-US" sz="2400" dirty="0"/>
            </a:br>
            <a:r>
              <a:rPr lang="en-US" sz="2400" dirty="0"/>
              <a:t>11</a:t>
            </a:r>
          </a:p>
        </p:txBody>
      </p:sp>
      <p:sp>
        <p:nvSpPr>
          <p:cNvPr id="13" name="Rectangle 12">
            <a:extLst>
              <a:ext uri="{FF2B5EF4-FFF2-40B4-BE49-F238E27FC236}">
                <a16:creationId xmlns:a16="http://schemas.microsoft.com/office/drawing/2014/main" id="{94868917-5AC5-4E65-AA8B-948B5BE8F477}"/>
              </a:ext>
            </a:extLst>
          </p:cNvPr>
          <p:cNvSpPr/>
          <p:nvPr userDrawn="1"/>
        </p:nvSpPr>
        <p:spPr>
          <a:xfrm>
            <a:off x="16938863" y="5895565"/>
            <a:ext cx="2485398" cy="248539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217</a:t>
            </a:r>
            <a:br>
              <a:rPr lang="en-US" sz="2400" dirty="0"/>
            </a:br>
            <a:r>
              <a:rPr lang="en-US" sz="2400" dirty="0"/>
              <a:t>11</a:t>
            </a:r>
            <a:br>
              <a:rPr lang="en-US" sz="2400" dirty="0"/>
            </a:br>
            <a:r>
              <a:rPr lang="en-US" sz="2400" dirty="0"/>
              <a:t>124</a:t>
            </a:r>
          </a:p>
        </p:txBody>
      </p:sp>
      <p:sp>
        <p:nvSpPr>
          <p:cNvPr id="14" name="Rectangle 13">
            <a:extLst>
              <a:ext uri="{FF2B5EF4-FFF2-40B4-BE49-F238E27FC236}">
                <a16:creationId xmlns:a16="http://schemas.microsoft.com/office/drawing/2014/main" id="{FCF7F7FB-6F71-4735-B103-277CAEAA59D8}"/>
              </a:ext>
            </a:extLst>
          </p:cNvPr>
          <p:cNvSpPr/>
          <p:nvPr userDrawn="1"/>
        </p:nvSpPr>
        <p:spPr>
          <a:xfrm>
            <a:off x="16938863" y="8832981"/>
            <a:ext cx="2485398" cy="248539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t>13</a:t>
            </a:r>
            <a:br>
              <a:rPr lang="en-US" sz="2400" dirty="0"/>
            </a:br>
            <a:r>
              <a:rPr lang="en-US" sz="2400" dirty="0"/>
              <a:t>108</a:t>
            </a:r>
            <a:br>
              <a:rPr lang="en-US" sz="2400" dirty="0"/>
            </a:br>
            <a:r>
              <a:rPr lang="en-US" sz="2400" dirty="0"/>
              <a:t>127</a:t>
            </a:r>
          </a:p>
        </p:txBody>
      </p:sp>
    </p:spTree>
    <p:extLst>
      <p:ext uri="{BB962C8B-B14F-4D97-AF65-F5344CB8AC3E}">
        <p14:creationId xmlns:p14="http://schemas.microsoft.com/office/powerpoint/2010/main" val="197992208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x">
  <p:cSld name="Puces">
    <p:spTree>
      <p:nvGrpSpPr>
        <p:cNvPr id="1" name=""/>
        <p:cNvGrpSpPr/>
        <p:nvPr/>
      </p:nvGrpSpPr>
      <p:grpSpPr>
        <a:xfrm>
          <a:off x="0" y="0"/>
          <a:ext cx="0" cy="0"/>
          <a:chOff x="0" y="0"/>
          <a:chExt cx="0" cy="0"/>
        </a:xfrm>
      </p:grpSpPr>
      <p:sp>
        <p:nvSpPr>
          <p:cNvPr id="75" name="Texte niveau 1…"/>
          <p:cNvSpPr txBox="1">
            <a:spLocks noGrp="1"/>
          </p:cNvSpPr>
          <p:nvPr>
            <p:ph type="body" idx="1"/>
          </p:nvPr>
        </p:nvSpPr>
        <p:spPr>
          <a:xfrm>
            <a:off x="1689100" y="1778000"/>
            <a:ext cx="21005800" cy="10160000"/>
          </a:xfrm>
          <a:prstGeom prst="rect">
            <a:avLst/>
          </a:prstGeom>
        </p:spPr>
        <p:txBody>
          <a:bodyPr/>
          <a:lstStyle>
            <a:lvl1pPr>
              <a:buClrTx/>
            </a:lvl1pPr>
            <a:lvl2pPr>
              <a:buClrTx/>
            </a:lvl2pPr>
            <a:lvl3pPr>
              <a:buClrTx/>
            </a:lvl3pPr>
            <a:lvl4pPr>
              <a:buClrTx/>
            </a:lvl4pPr>
            <a:lvl5pPr>
              <a:buClrTx/>
            </a:lvl5pPr>
          </a:lstStyle>
          <a:p>
            <a:r>
              <a:t>Texte niveau 1</a:t>
            </a:r>
          </a:p>
          <a:p>
            <a:pPr lvl="1"/>
            <a:r>
              <a:t>Texte niveau 2</a:t>
            </a:r>
          </a:p>
          <a:p>
            <a:pPr lvl="2"/>
            <a:r>
              <a:t>Texte niveau 3</a:t>
            </a:r>
          </a:p>
          <a:p>
            <a:pPr lvl="3"/>
            <a:r>
              <a:t>Texte niveau 4</a:t>
            </a:r>
          </a:p>
          <a:p>
            <a:pPr lvl="4"/>
            <a:r>
              <a:t>Texte niveau 5</a:t>
            </a:r>
          </a:p>
        </p:txBody>
      </p:sp>
      <p:sp>
        <p:nvSpPr>
          <p:cNvPr id="76"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224809763"/>
      </p:ext>
    </p:extLst>
  </p:cSld>
  <p:clrMapOvr>
    <a:masterClrMapping/>
  </p:clrMapOvr>
  <p:transition spd="med"/>
</p:sldLayout>
</file>

<file path=ppt/slideLayouts/slideLayout141.xml><?xml version="1.0" encoding="utf-8"?>
<p:sldLayout xmlns:a="http://schemas.openxmlformats.org/drawingml/2006/main" xmlns:r="http://schemas.openxmlformats.org/officeDocument/2006/relationships" xmlns:p="http://schemas.openxmlformats.org/presentationml/2006/main" type="tx">
  <p:cSld name="3 photos">
    <p:spTree>
      <p:nvGrpSpPr>
        <p:cNvPr id="1" name=""/>
        <p:cNvGrpSpPr/>
        <p:nvPr/>
      </p:nvGrpSpPr>
      <p:grpSpPr>
        <a:xfrm>
          <a:off x="0" y="0"/>
          <a:ext cx="0" cy="0"/>
          <a:chOff x="0" y="0"/>
          <a:chExt cx="0" cy="0"/>
        </a:xfrm>
      </p:grpSpPr>
      <p:sp>
        <p:nvSpPr>
          <p:cNvPr id="83" name="Image"/>
          <p:cNvSpPr>
            <a:spLocks noGrp="1"/>
          </p:cNvSpPr>
          <p:nvPr>
            <p:ph type="pic" sz="quarter" idx="21"/>
          </p:nvPr>
        </p:nvSpPr>
        <p:spPr>
          <a:xfrm>
            <a:off x="15290800" y="6870700"/>
            <a:ext cx="8343900" cy="5562600"/>
          </a:xfrm>
          <a:prstGeom prst="rect">
            <a:avLst/>
          </a:prstGeom>
        </p:spPr>
        <p:txBody>
          <a:bodyPr lIns="91439" tIns="45719" rIns="91439" bIns="45719" anchor="t">
            <a:noAutofit/>
          </a:bodyPr>
          <a:lstStyle/>
          <a:p>
            <a:endParaRPr/>
          </a:p>
        </p:txBody>
      </p:sp>
      <p:sp>
        <p:nvSpPr>
          <p:cNvPr id="84" name="Image"/>
          <p:cNvSpPr>
            <a:spLocks noGrp="1"/>
          </p:cNvSpPr>
          <p:nvPr>
            <p:ph type="pic" sz="quarter" idx="22"/>
          </p:nvPr>
        </p:nvSpPr>
        <p:spPr>
          <a:xfrm>
            <a:off x="15316200" y="952500"/>
            <a:ext cx="8305800" cy="5537200"/>
          </a:xfrm>
          <a:prstGeom prst="rect">
            <a:avLst/>
          </a:prstGeom>
        </p:spPr>
        <p:txBody>
          <a:bodyPr lIns="91439" tIns="45719" rIns="91439" bIns="45719" anchor="t">
            <a:noAutofit/>
          </a:bodyPr>
          <a:lstStyle/>
          <a:p>
            <a:endParaRPr/>
          </a:p>
        </p:txBody>
      </p:sp>
      <p:sp>
        <p:nvSpPr>
          <p:cNvPr id="85" name="Image"/>
          <p:cNvSpPr>
            <a:spLocks noGrp="1"/>
          </p:cNvSpPr>
          <p:nvPr>
            <p:ph type="pic" idx="23"/>
          </p:nvPr>
        </p:nvSpPr>
        <p:spPr>
          <a:xfrm>
            <a:off x="-1739900" y="-258234"/>
            <a:ext cx="20066000" cy="13377332"/>
          </a:xfrm>
          <a:prstGeom prst="rect">
            <a:avLst/>
          </a:prstGeom>
        </p:spPr>
        <p:txBody>
          <a:bodyPr lIns="91439" tIns="45719" rIns="91439" bIns="45719" anchor="t">
            <a:noAutofit/>
          </a:bodyPr>
          <a:lstStyle/>
          <a:p>
            <a:endParaRPr/>
          </a:p>
        </p:txBody>
      </p:sp>
      <p:sp>
        <p:nvSpPr>
          <p:cNvPr id="86"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450499468"/>
      </p:ext>
    </p:extLst>
  </p:cSld>
  <p:clrMapOvr>
    <a:masterClrMapping/>
  </p:clrMapOvr>
  <p:transition spd="med"/>
</p:sldLayout>
</file>

<file path=ppt/slideLayouts/slideLayout142.xml><?xml version="1.0" encoding="utf-8"?>
<p:sldLayout xmlns:a="http://schemas.openxmlformats.org/drawingml/2006/main" xmlns:r="http://schemas.openxmlformats.org/officeDocument/2006/relationships" xmlns:p="http://schemas.openxmlformats.org/presentationml/2006/main" type="tx">
  <p:cSld name="Citation">
    <p:spTree>
      <p:nvGrpSpPr>
        <p:cNvPr id="1" name=""/>
        <p:cNvGrpSpPr/>
        <p:nvPr/>
      </p:nvGrpSpPr>
      <p:grpSpPr>
        <a:xfrm>
          <a:off x="0" y="0"/>
          <a:ext cx="0" cy="0"/>
          <a:chOff x="0" y="0"/>
          <a:chExt cx="0" cy="0"/>
        </a:xfrm>
      </p:grpSpPr>
      <p:sp>
        <p:nvSpPr>
          <p:cNvPr id="93" name="- Gilles Allain"/>
          <p:cNvSpPr txBox="1">
            <a:spLocks noGrp="1"/>
          </p:cNvSpPr>
          <p:nvPr>
            <p:ph type="body" sz="quarter" idx="21"/>
          </p:nvPr>
        </p:nvSpPr>
        <p:spPr>
          <a:xfrm>
            <a:off x="2387600" y="8953501"/>
            <a:ext cx="19621500" cy="595035"/>
          </a:xfrm>
          <a:prstGeom prst="rect">
            <a:avLst/>
          </a:prstGeom>
        </p:spPr>
        <p:txBody>
          <a:bodyPr anchor="t">
            <a:spAutoFit/>
          </a:bodyPr>
          <a:lstStyle>
            <a:lvl1pPr marL="0" indent="0" algn="ctr">
              <a:spcBef>
                <a:spcPts val="0"/>
              </a:spcBef>
              <a:buClrTx/>
              <a:buSzTx/>
              <a:buNone/>
              <a:defRPr sz="3200" i="1"/>
            </a:lvl1pPr>
          </a:lstStyle>
          <a:p>
            <a:r>
              <a:t>- Gilles Allain</a:t>
            </a:r>
          </a:p>
        </p:txBody>
      </p:sp>
      <p:sp>
        <p:nvSpPr>
          <p:cNvPr id="94" name="« Saisissez une citation ici. »"/>
          <p:cNvSpPr txBox="1">
            <a:spLocks noGrp="1"/>
          </p:cNvSpPr>
          <p:nvPr>
            <p:ph type="body" sz="quarter" idx="22"/>
          </p:nvPr>
        </p:nvSpPr>
        <p:spPr>
          <a:xfrm>
            <a:off x="2387600" y="6069072"/>
            <a:ext cx="19621500" cy="841256"/>
          </a:xfrm>
          <a:prstGeom prst="rect">
            <a:avLst/>
          </a:prstGeom>
        </p:spPr>
        <p:txBody>
          <a:bodyPr>
            <a:spAutoFit/>
          </a:bodyPr>
          <a:lstStyle>
            <a:lvl1pPr marL="0" indent="0" algn="ctr">
              <a:spcBef>
                <a:spcPts val="0"/>
              </a:spcBef>
              <a:buClrTx/>
              <a:buSzTx/>
              <a:buNone/>
              <a:defRPr>
                <a:latin typeface="+mn-lt"/>
                <a:ea typeface="+mn-ea"/>
                <a:cs typeface="+mn-cs"/>
                <a:sym typeface="Helvetica Neue Medium"/>
              </a:defRPr>
            </a:lvl1pPr>
          </a:lstStyle>
          <a:p>
            <a:r>
              <a:t>« Saisissez une citation ici. » </a:t>
            </a:r>
          </a:p>
        </p:txBody>
      </p:sp>
      <p:sp>
        <p:nvSpPr>
          <p:cNvPr id="95"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868439243"/>
      </p:ext>
    </p:extLst>
  </p:cSld>
  <p:clrMapOvr>
    <a:masterClrMapping/>
  </p:clrMapOvr>
  <p:transition spd="med"/>
</p:sldLayout>
</file>

<file path=ppt/slideLayouts/slideLayout143.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Image"/>
          <p:cNvSpPr>
            <a:spLocks noGrp="1"/>
          </p:cNvSpPr>
          <p:nvPr>
            <p:ph type="pic" idx="21"/>
          </p:nvPr>
        </p:nvSpPr>
        <p:spPr>
          <a:xfrm>
            <a:off x="0" y="-1291579"/>
            <a:ext cx="29260800" cy="19507202"/>
          </a:xfrm>
          <a:prstGeom prst="rect">
            <a:avLst/>
          </a:prstGeom>
        </p:spPr>
        <p:txBody>
          <a:bodyPr lIns="91439" tIns="45719" rIns="91439" bIns="45719" anchor="t">
            <a:noAutofit/>
          </a:bodyPr>
          <a:lstStyle/>
          <a:p>
            <a:endParaRPr/>
          </a:p>
        </p:txBody>
      </p:sp>
      <p:sp>
        <p:nvSpPr>
          <p:cNvPr id="10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941664325"/>
      </p:ext>
    </p:extLst>
  </p:cSld>
  <p:clrMapOvr>
    <a:masterClrMapping/>
  </p:clrMapOvr>
  <p:transition spd="med"/>
</p:sldLayout>
</file>

<file path=ppt/slideLayouts/slideLayout144.xml><?xml version="1.0" encoding="utf-8"?>
<p:sldLayout xmlns:a="http://schemas.openxmlformats.org/drawingml/2006/main" xmlns:r="http://schemas.openxmlformats.org/officeDocument/2006/relationships" xmlns:p="http://schemas.openxmlformats.org/presentationml/2006/main" type="tx">
  <p:cSld name="Vierge">
    <p:spTree>
      <p:nvGrpSpPr>
        <p:cNvPr id="1" name=""/>
        <p:cNvGrpSpPr/>
        <p:nvPr/>
      </p:nvGrpSpPr>
      <p:grpSpPr>
        <a:xfrm>
          <a:off x="0" y="0"/>
          <a:ext cx="0" cy="0"/>
          <a:chOff x="0" y="0"/>
          <a:chExt cx="0" cy="0"/>
        </a:xfrm>
      </p:grpSpPr>
      <p:sp>
        <p:nvSpPr>
          <p:cNvPr id="110"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65234986"/>
      </p:ext>
    </p:extLst>
  </p:cSld>
  <p:clrMapOvr>
    <a:masterClrMapping/>
  </p:clrMapOvr>
  <p:transition spd="med"/>
</p:sldLayout>
</file>

<file path=ppt/slideLayouts/slideLayout145.xml><?xml version="1.0" encoding="utf-8"?>
<p:sldLayout xmlns:a="http://schemas.openxmlformats.org/drawingml/2006/main" xmlns:r="http://schemas.openxmlformats.org/officeDocument/2006/relationships" xmlns:p="http://schemas.openxmlformats.org/presentationml/2006/main" type="tx">
  <p:cSld name="Defaul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24" name="Numéro de diapositive"/>
          <p:cNvSpPr txBox="1">
            <a:spLocks noGrp="1"/>
          </p:cNvSpPr>
          <p:nvPr>
            <p:ph type="sldNum" sz="quarter" idx="2"/>
          </p:nvPr>
        </p:nvSpPr>
        <p:spPr>
          <a:xfrm>
            <a:off x="16154400" y="12712700"/>
            <a:ext cx="825865" cy="553996"/>
          </a:xfrm>
          <a:prstGeom prst="rect">
            <a:avLst/>
          </a:prstGeom>
        </p:spPr>
        <p:txBody>
          <a:bodyPr lIns="91439" tIns="91439" rIns="91439" bIns="91439"/>
          <a:lstStyle>
            <a:lvl1pPr algn="l" defTabSz="914400">
              <a:defRPr>
                <a:solidFill>
                  <a:srgbClr val="001965"/>
                </a:solidFill>
                <a:latin typeface="Verdana"/>
                <a:ea typeface="Verdana"/>
                <a:cs typeface="Verdana"/>
                <a:sym typeface="Verdana"/>
              </a:defRPr>
            </a:lvl1pPr>
          </a:lstStyle>
          <a:p>
            <a:fld id="{86CB4B4D-7CA3-9044-876B-883B54F8677D}" type="slidenum">
              <a:t>‹n°›</a:t>
            </a:fld>
            <a:endParaRPr/>
          </a:p>
        </p:txBody>
      </p:sp>
    </p:spTree>
    <p:extLst>
      <p:ext uri="{BB962C8B-B14F-4D97-AF65-F5344CB8AC3E}">
        <p14:creationId xmlns:p14="http://schemas.microsoft.com/office/powerpoint/2010/main" val="2985960066"/>
      </p:ext>
    </p:extLst>
  </p:cSld>
  <p:clrMapOvr>
    <a:masterClrMapping/>
  </p:clrMapOvr>
  <p:transition spd="med"/>
</p:sldLayout>
</file>

<file path=ppt/slideLayouts/slideLayout146.xml><?xml version="1.0" encoding="utf-8"?>
<p:sldLayout xmlns:a="http://schemas.openxmlformats.org/drawingml/2006/main" xmlns:r="http://schemas.openxmlformats.org/officeDocument/2006/relationships" xmlns:p="http://schemas.openxmlformats.org/presentationml/2006/main" type="tx">
  <p:cSld name="1_Defaul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31" name="Numéro de diapositive"/>
          <p:cNvSpPr txBox="1">
            <a:spLocks noGrp="1"/>
          </p:cNvSpPr>
          <p:nvPr>
            <p:ph type="sldNum" sz="quarter" idx="2"/>
          </p:nvPr>
        </p:nvSpPr>
        <p:spPr>
          <a:xfrm>
            <a:off x="16154400" y="12712700"/>
            <a:ext cx="825865" cy="553996"/>
          </a:xfrm>
          <a:prstGeom prst="rect">
            <a:avLst/>
          </a:prstGeom>
        </p:spPr>
        <p:txBody>
          <a:bodyPr lIns="91439" tIns="91439" rIns="91439" bIns="91439"/>
          <a:lstStyle>
            <a:lvl1pPr algn="l" defTabSz="914400">
              <a:defRPr>
                <a:solidFill>
                  <a:srgbClr val="001965"/>
                </a:solidFill>
                <a:latin typeface="Verdana"/>
                <a:ea typeface="Verdana"/>
                <a:cs typeface="Verdana"/>
                <a:sym typeface="Verdana"/>
              </a:defRPr>
            </a:lvl1pPr>
          </a:lstStyle>
          <a:p>
            <a:fld id="{86CB4B4D-7CA3-9044-876B-883B54F8677D}" type="slidenum">
              <a:t>‹n°›</a:t>
            </a:fld>
            <a:endParaRPr/>
          </a:p>
        </p:txBody>
      </p:sp>
    </p:spTree>
    <p:extLst>
      <p:ext uri="{BB962C8B-B14F-4D97-AF65-F5344CB8AC3E}">
        <p14:creationId xmlns:p14="http://schemas.microsoft.com/office/powerpoint/2010/main" val="3662442641"/>
      </p:ext>
    </p:extLst>
  </p:cSld>
  <p:clrMapOvr>
    <a:masterClrMapping/>
  </p:clrMapOvr>
  <p:transition spd="med"/>
</p:sldLayout>
</file>

<file path=ppt/slideLayouts/slideLayout147.xml><?xml version="1.0" encoding="utf-8"?>
<p:sldLayout xmlns:a="http://schemas.openxmlformats.org/drawingml/2006/main" xmlns:r="http://schemas.openxmlformats.org/officeDocument/2006/relationships" xmlns:p="http://schemas.openxmlformats.org/presentationml/2006/main" type="tx">
  <p:cSld name="2_Default">
    <p:bg>
      <p:bgPr>
        <a:solidFill>
          <a:srgbClr val="FFFFFF"/>
        </a:solidFill>
        <a:effectLst/>
      </p:bgPr>
    </p:bg>
    <p:spTree>
      <p:nvGrpSpPr>
        <p:cNvPr id="1" name=""/>
        <p:cNvGrpSpPr/>
        <p:nvPr/>
      </p:nvGrpSpPr>
      <p:grpSpPr>
        <a:xfrm>
          <a:off x="0" y="0"/>
          <a:ext cx="0" cy="0"/>
          <a:chOff x="0" y="0"/>
          <a:chExt cx="0" cy="0"/>
        </a:xfrm>
      </p:grpSpPr>
      <p:sp>
        <p:nvSpPr>
          <p:cNvPr id="146" name="Numéro de diapositive"/>
          <p:cNvSpPr txBox="1">
            <a:spLocks noGrp="1"/>
          </p:cNvSpPr>
          <p:nvPr>
            <p:ph type="sldNum" sz="quarter" idx="2"/>
          </p:nvPr>
        </p:nvSpPr>
        <p:spPr>
          <a:xfrm>
            <a:off x="19595737" y="12928600"/>
            <a:ext cx="825865" cy="553996"/>
          </a:xfrm>
          <a:prstGeom prst="rect">
            <a:avLst/>
          </a:prstGeom>
        </p:spPr>
        <p:txBody>
          <a:bodyPr lIns="91439" tIns="91439" rIns="91439" bIns="91439"/>
          <a:lstStyle>
            <a:lvl1pPr algn="r" defTabSz="911226">
              <a:defRPr>
                <a:solidFill>
                  <a:srgbClr val="001965"/>
                </a:solidFill>
                <a:latin typeface="Verdana"/>
                <a:ea typeface="Verdana"/>
                <a:cs typeface="Verdana"/>
                <a:sym typeface="Verdana"/>
              </a:defRPr>
            </a:lvl1pPr>
          </a:lstStyle>
          <a:p>
            <a:fld id="{86CB4B4D-7CA3-9044-876B-883B54F8677D}" type="slidenum">
              <a:t>‹n°›</a:t>
            </a:fld>
            <a:endParaRPr/>
          </a:p>
        </p:txBody>
      </p:sp>
    </p:spTree>
    <p:extLst>
      <p:ext uri="{BB962C8B-B14F-4D97-AF65-F5344CB8AC3E}">
        <p14:creationId xmlns:p14="http://schemas.microsoft.com/office/powerpoint/2010/main" val="3076247109"/>
      </p:ext>
    </p:extLst>
  </p:cSld>
  <p:clrMapOvr>
    <a:masterClrMapping/>
  </p:clrMapOvr>
  <p:transition spd="med"/>
</p:sldLayout>
</file>

<file path=ppt/slideLayouts/slideLayout148.xml><?xml version="1.0" encoding="utf-8"?>
<p:sldLayout xmlns:a="http://schemas.openxmlformats.org/drawingml/2006/main" xmlns:r="http://schemas.openxmlformats.org/officeDocument/2006/relationships" xmlns:p="http://schemas.openxmlformats.org/presentationml/2006/main" type="tx">
  <p:cSld name="3_Defaul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53" name="Numéro de diapositive"/>
          <p:cNvSpPr txBox="1">
            <a:spLocks noGrp="1"/>
          </p:cNvSpPr>
          <p:nvPr>
            <p:ph type="sldNum" sz="quarter" idx="2"/>
          </p:nvPr>
        </p:nvSpPr>
        <p:spPr>
          <a:xfrm>
            <a:off x="19764053" y="12800828"/>
            <a:ext cx="657549" cy="553996"/>
          </a:xfrm>
          <a:prstGeom prst="rect">
            <a:avLst/>
          </a:prstGeom>
        </p:spPr>
        <p:txBody>
          <a:bodyPr lIns="91439" tIns="91439" rIns="91439" bIns="91439" anchor="ctr"/>
          <a:lstStyle>
            <a:lvl1pPr algn="r" defTabSz="914400">
              <a:defRPr>
                <a:latin typeface="Cambria"/>
                <a:ea typeface="Cambria"/>
                <a:cs typeface="Cambria"/>
                <a:sym typeface="Cambria"/>
              </a:defRPr>
            </a:lvl1pPr>
          </a:lstStyle>
          <a:p>
            <a:fld id="{86CB4B4D-7CA3-9044-876B-883B54F8677D}" type="slidenum">
              <a:t>‹n°›</a:t>
            </a:fld>
            <a:endParaRPr/>
          </a:p>
        </p:txBody>
      </p:sp>
    </p:spTree>
    <p:extLst>
      <p:ext uri="{BB962C8B-B14F-4D97-AF65-F5344CB8AC3E}">
        <p14:creationId xmlns:p14="http://schemas.microsoft.com/office/powerpoint/2010/main" val="2412225965"/>
      </p:ext>
    </p:extLst>
  </p:cSld>
  <p:clrMapOvr>
    <a:masterClrMapping/>
  </p:clrMapOvr>
  <p:transition spd="med"/>
</p:sldLayout>
</file>

<file path=ppt/slideLayouts/slideLayout149.xml><?xml version="1.0" encoding="utf-8"?>
<p:sldLayout xmlns:a="http://schemas.openxmlformats.org/drawingml/2006/main" xmlns:r="http://schemas.openxmlformats.org/officeDocument/2006/relationships" xmlns:p="http://schemas.openxmlformats.org/presentationml/2006/main" type="tx">
  <p:cSld name="2_Title and Content 0">
    <p:bg>
      <p:bgPr>
        <a:solidFill>
          <a:srgbClr val="FFFFFF"/>
        </a:solidFill>
        <a:effectLst/>
      </p:bgPr>
    </p:bg>
    <p:spTree>
      <p:nvGrpSpPr>
        <p:cNvPr id="1" name=""/>
        <p:cNvGrpSpPr/>
        <p:nvPr/>
      </p:nvGrpSpPr>
      <p:grpSpPr>
        <a:xfrm>
          <a:off x="0" y="0"/>
          <a:ext cx="0" cy="0"/>
          <a:chOff x="0" y="0"/>
          <a:chExt cx="0" cy="0"/>
        </a:xfrm>
      </p:grpSpPr>
      <p:sp>
        <p:nvSpPr>
          <p:cNvPr id="178" name="Texte du titre"/>
          <p:cNvSpPr txBox="1">
            <a:spLocks noGrp="1"/>
          </p:cNvSpPr>
          <p:nvPr>
            <p:ph type="title"/>
          </p:nvPr>
        </p:nvSpPr>
        <p:spPr>
          <a:xfrm>
            <a:off x="1676401" y="-11085"/>
            <a:ext cx="21031202" cy="2651126"/>
          </a:xfrm>
          <a:prstGeom prst="rect">
            <a:avLst/>
          </a:prstGeom>
        </p:spPr>
        <p:txBody>
          <a:bodyPr lIns="91437" tIns="91437" rIns="91437" bIns="91437" anchor="b"/>
          <a:lstStyle>
            <a:lvl1pPr algn="l" defTabSz="1828438">
              <a:lnSpc>
                <a:spcPct val="90000"/>
              </a:lnSpc>
              <a:defRPr sz="7200" b="1">
                <a:solidFill>
                  <a:srgbClr val="0070C0"/>
                </a:solidFill>
                <a:latin typeface="Arial"/>
                <a:ea typeface="Arial"/>
                <a:cs typeface="Arial"/>
                <a:sym typeface="Arial"/>
              </a:defRPr>
            </a:lvl1pPr>
          </a:lstStyle>
          <a:p>
            <a:r>
              <a:t>Texte du titre</a:t>
            </a:r>
          </a:p>
        </p:txBody>
      </p:sp>
      <p:sp>
        <p:nvSpPr>
          <p:cNvPr id="179" name="Texte niveau 1…"/>
          <p:cNvSpPr txBox="1">
            <a:spLocks noGrp="1"/>
          </p:cNvSpPr>
          <p:nvPr>
            <p:ph type="body" idx="1"/>
          </p:nvPr>
        </p:nvSpPr>
        <p:spPr>
          <a:xfrm>
            <a:off x="1701797" y="3702787"/>
            <a:ext cx="21031202" cy="8702678"/>
          </a:xfrm>
          <a:prstGeom prst="rect">
            <a:avLst/>
          </a:prstGeom>
        </p:spPr>
        <p:txBody>
          <a:bodyPr lIns="91437" tIns="91437" rIns="91437" bIns="91437" anchor="t"/>
          <a:lstStyle>
            <a:lvl1pPr marL="440790" indent="-440790" defTabSz="1828438">
              <a:lnSpc>
                <a:spcPct val="90000"/>
              </a:lnSpc>
              <a:spcBef>
                <a:spcPts val="1000"/>
              </a:spcBef>
              <a:buClrTx/>
              <a:buSzPct val="100000"/>
              <a:buFont typeface="Arial"/>
              <a:defRPr sz="3600">
                <a:solidFill>
                  <a:srgbClr val="404040"/>
                </a:solidFill>
                <a:latin typeface="Arial"/>
                <a:ea typeface="Arial"/>
                <a:cs typeface="Arial"/>
                <a:sym typeface="Arial"/>
              </a:defRPr>
            </a:lvl1pPr>
            <a:lvl2pPr marL="857090" indent="-514254" defTabSz="1828438">
              <a:lnSpc>
                <a:spcPct val="90000"/>
              </a:lnSpc>
              <a:spcBef>
                <a:spcPts val="1000"/>
              </a:spcBef>
              <a:buClrTx/>
              <a:buSzPct val="100000"/>
              <a:buFont typeface="Arial"/>
              <a:defRPr sz="3600">
                <a:solidFill>
                  <a:srgbClr val="404040"/>
                </a:solidFill>
                <a:latin typeface="Arial"/>
                <a:ea typeface="Arial"/>
                <a:cs typeface="Arial"/>
                <a:sym typeface="Arial"/>
              </a:defRPr>
            </a:lvl2pPr>
            <a:lvl3pPr marL="1246668" indent="-561004" defTabSz="1828438">
              <a:lnSpc>
                <a:spcPct val="90000"/>
              </a:lnSpc>
              <a:spcBef>
                <a:spcPts val="1000"/>
              </a:spcBef>
              <a:buClrTx/>
              <a:buSzPct val="100000"/>
              <a:buFont typeface="Arial"/>
              <a:defRPr sz="3600">
                <a:solidFill>
                  <a:srgbClr val="404040"/>
                </a:solidFill>
                <a:latin typeface="Arial"/>
                <a:ea typeface="Arial"/>
                <a:cs typeface="Arial"/>
                <a:sym typeface="Arial"/>
              </a:defRPr>
            </a:lvl3pPr>
            <a:lvl4pPr marL="1714164" indent="-685672" defTabSz="1828438">
              <a:lnSpc>
                <a:spcPct val="90000"/>
              </a:lnSpc>
              <a:spcBef>
                <a:spcPts val="1000"/>
              </a:spcBef>
              <a:buClrTx/>
              <a:buSzPct val="100000"/>
              <a:buFont typeface="Arial"/>
              <a:defRPr sz="3600">
                <a:solidFill>
                  <a:srgbClr val="404040"/>
                </a:solidFill>
                <a:latin typeface="Arial"/>
                <a:ea typeface="Arial"/>
                <a:cs typeface="Arial"/>
                <a:sym typeface="Arial"/>
              </a:defRPr>
            </a:lvl4pPr>
            <a:lvl5pPr marL="2056994" indent="-685672" defTabSz="1828438">
              <a:lnSpc>
                <a:spcPct val="90000"/>
              </a:lnSpc>
              <a:spcBef>
                <a:spcPts val="1000"/>
              </a:spcBef>
              <a:buClrTx/>
              <a:buSzPct val="100000"/>
              <a:buFont typeface="Arial"/>
              <a:defRPr sz="3600">
                <a:solidFill>
                  <a:srgbClr val="404040"/>
                </a:solid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180" name="Numéro de diapositive"/>
          <p:cNvSpPr txBox="1">
            <a:spLocks noGrp="1"/>
          </p:cNvSpPr>
          <p:nvPr>
            <p:ph type="sldNum" sz="quarter" idx="2"/>
          </p:nvPr>
        </p:nvSpPr>
        <p:spPr>
          <a:xfrm>
            <a:off x="23427655" y="13013172"/>
            <a:ext cx="684797" cy="553992"/>
          </a:xfrm>
          <a:prstGeom prst="rect">
            <a:avLst/>
          </a:prstGeom>
        </p:spPr>
        <p:txBody>
          <a:bodyPr lIns="91437" tIns="91437" rIns="91437" bIns="91437" anchor="b"/>
          <a:lstStyle>
            <a:lvl1pPr algn="r" defTabSz="1218758">
              <a:defRPr>
                <a:solidFill>
                  <a:srgbClr val="0070C0"/>
                </a:solidFill>
                <a:latin typeface="Arial"/>
                <a:ea typeface="Arial"/>
                <a:cs typeface="Arial"/>
                <a:sym typeface="Arial"/>
              </a:defRPr>
            </a:lvl1pPr>
          </a:lstStyle>
          <a:p>
            <a:fld id="{86CB4B4D-7CA3-9044-876B-883B54F8677D}" type="slidenum">
              <a:t>‹n°›</a:t>
            </a:fld>
            <a:endParaRPr/>
          </a:p>
        </p:txBody>
      </p:sp>
    </p:spTree>
    <p:extLst>
      <p:ext uri="{BB962C8B-B14F-4D97-AF65-F5344CB8AC3E}">
        <p14:creationId xmlns:p14="http://schemas.microsoft.com/office/powerpoint/2010/main" val="3084707247"/>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63700" y="3419481"/>
            <a:ext cx="21031200" cy="5705474"/>
          </a:xfrm>
        </p:spPr>
        <p:txBody>
          <a:bodyPr anchor="b"/>
          <a:lstStyle>
            <a:lvl1pPr>
              <a:defRPr sz="12000"/>
            </a:lvl1pPr>
          </a:lstStyle>
          <a:p>
            <a:r>
              <a:rPr lang="en-US"/>
              <a:t>Click to edit Master title style</a:t>
            </a:r>
            <a:endParaRPr lang="en-CA"/>
          </a:p>
        </p:txBody>
      </p:sp>
      <p:sp>
        <p:nvSpPr>
          <p:cNvPr id="3" name="Text Placeholder 2"/>
          <p:cNvSpPr>
            <a:spLocks noGrp="1"/>
          </p:cNvSpPr>
          <p:nvPr>
            <p:ph type="body" idx="1"/>
          </p:nvPr>
        </p:nvSpPr>
        <p:spPr>
          <a:xfrm>
            <a:off x="1663700" y="9178931"/>
            <a:ext cx="21031200" cy="3000374"/>
          </a:xfrm>
        </p:spPr>
        <p:txBody>
          <a:bodyPr/>
          <a:lstStyle>
            <a:lvl1pPr marL="0" indent="0">
              <a:buNone/>
              <a:defRPr sz="4800">
                <a:solidFill>
                  <a:schemeClr val="accent1">
                    <a:lumMod val="50000"/>
                  </a:schemeClr>
                </a:solidFill>
              </a:defRPr>
            </a:lvl1pPr>
            <a:lvl2pPr marL="914492" indent="0">
              <a:buNone/>
              <a:defRPr sz="4000">
                <a:solidFill>
                  <a:schemeClr val="tx1">
                    <a:tint val="75000"/>
                  </a:schemeClr>
                </a:solidFill>
              </a:defRPr>
            </a:lvl2pPr>
            <a:lvl3pPr marL="1828984" indent="0">
              <a:buNone/>
              <a:defRPr sz="3600">
                <a:solidFill>
                  <a:schemeClr val="tx1">
                    <a:tint val="75000"/>
                  </a:schemeClr>
                </a:solidFill>
              </a:defRPr>
            </a:lvl3pPr>
            <a:lvl4pPr marL="2743476" indent="0">
              <a:buNone/>
              <a:defRPr sz="3200">
                <a:solidFill>
                  <a:schemeClr val="tx1">
                    <a:tint val="75000"/>
                  </a:schemeClr>
                </a:solidFill>
              </a:defRPr>
            </a:lvl4pPr>
            <a:lvl5pPr marL="3657966" indent="0">
              <a:buNone/>
              <a:defRPr sz="3200">
                <a:solidFill>
                  <a:schemeClr val="tx1">
                    <a:tint val="75000"/>
                  </a:schemeClr>
                </a:solidFill>
              </a:defRPr>
            </a:lvl5pPr>
            <a:lvl6pPr marL="4572456" indent="0">
              <a:buNone/>
              <a:defRPr sz="3200">
                <a:solidFill>
                  <a:schemeClr val="tx1">
                    <a:tint val="75000"/>
                  </a:schemeClr>
                </a:solidFill>
              </a:defRPr>
            </a:lvl6pPr>
            <a:lvl7pPr marL="5486950" indent="0">
              <a:buNone/>
              <a:defRPr sz="3200">
                <a:solidFill>
                  <a:schemeClr val="tx1">
                    <a:tint val="75000"/>
                  </a:schemeClr>
                </a:solidFill>
              </a:defRPr>
            </a:lvl7pPr>
            <a:lvl8pPr marL="6401440" indent="0">
              <a:buNone/>
              <a:defRPr sz="3200">
                <a:solidFill>
                  <a:schemeClr val="tx1">
                    <a:tint val="75000"/>
                  </a:schemeClr>
                </a:solidFill>
              </a:defRPr>
            </a:lvl8pPr>
            <a:lvl9pPr marL="7315932" indent="0">
              <a:buNone/>
              <a:defRPr sz="3200">
                <a:solidFill>
                  <a:schemeClr val="tx1">
                    <a:tint val="75000"/>
                  </a:schemeClr>
                </a:solidFill>
              </a:defRPr>
            </a:lvl9pPr>
          </a:lstStyle>
          <a:p>
            <a:pPr lvl="0"/>
            <a:r>
              <a:rPr lang="en-US"/>
              <a:t>Click to edit Master text styles</a:t>
            </a:r>
          </a:p>
        </p:txBody>
      </p:sp>
      <p:sp>
        <p:nvSpPr>
          <p:cNvPr id="4" name="Slide Number Placeholder 3"/>
          <p:cNvSpPr>
            <a:spLocks noGrp="1"/>
          </p:cNvSpPr>
          <p:nvPr>
            <p:ph type="sldNum" sz="quarter" idx="10"/>
          </p:nvPr>
        </p:nvSpPr>
        <p:spPr/>
        <p:txBody>
          <a:bodyPr/>
          <a:lstStyle/>
          <a:p>
            <a:fld id="{2CA814A5-5B67-49A0-A5BA-40050328EF92}" type="slidenum">
              <a:rPr lang="en-CA" smtClean="0"/>
              <a:pPr/>
              <a:t>‹n°›</a:t>
            </a:fld>
            <a:endParaRPr lang="en-CA"/>
          </a:p>
        </p:txBody>
      </p:sp>
      <p:sp>
        <p:nvSpPr>
          <p:cNvPr id="7" name="Text Placeholder 6"/>
          <p:cNvSpPr>
            <a:spLocks noGrp="1"/>
          </p:cNvSpPr>
          <p:nvPr>
            <p:ph type="body" sz="quarter" idx="13"/>
          </p:nvPr>
        </p:nvSpPr>
        <p:spPr>
          <a:xfrm>
            <a:off x="1557867" y="12712701"/>
            <a:ext cx="21149734" cy="730250"/>
          </a:xfrm>
        </p:spPr>
        <p:txBody>
          <a:bodyPr bIns="0" anchor="b">
            <a:noAutofit/>
          </a:bodyPr>
          <a:lstStyle>
            <a:lvl1pPr marL="0" indent="0">
              <a:spcBef>
                <a:spcPts val="0"/>
              </a:spcBef>
              <a:spcAft>
                <a:spcPts val="0"/>
              </a:spcAft>
              <a:buNone/>
              <a:defRPr sz="2134"/>
            </a:lvl1pPr>
            <a:lvl2pPr marL="914492" indent="0">
              <a:buNone/>
              <a:defRPr/>
            </a:lvl2pPr>
          </a:lstStyle>
          <a:p>
            <a:pPr lvl="0"/>
            <a:r>
              <a:rPr lang="en-US" dirty="0"/>
              <a:t>Edit Master text styles</a:t>
            </a:r>
          </a:p>
        </p:txBody>
      </p:sp>
    </p:spTree>
    <p:extLst>
      <p:ext uri="{BB962C8B-B14F-4D97-AF65-F5344CB8AC3E}">
        <p14:creationId xmlns:p14="http://schemas.microsoft.com/office/powerpoint/2010/main" val="149658092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x">
  <p:cSld name="Comparaison">
    <p:bg>
      <p:bgPr>
        <a:solidFill>
          <a:srgbClr val="FFFFFF"/>
        </a:solidFill>
        <a:effectLst/>
      </p:bgPr>
    </p:bg>
    <p:spTree>
      <p:nvGrpSpPr>
        <p:cNvPr id="1" name=""/>
        <p:cNvGrpSpPr/>
        <p:nvPr/>
      </p:nvGrpSpPr>
      <p:grpSpPr>
        <a:xfrm>
          <a:off x="0" y="0"/>
          <a:ext cx="0" cy="0"/>
          <a:chOff x="0" y="0"/>
          <a:chExt cx="0" cy="0"/>
        </a:xfrm>
      </p:grpSpPr>
      <p:sp>
        <p:nvSpPr>
          <p:cNvPr id="187" name="Texte du titre"/>
          <p:cNvSpPr txBox="1">
            <a:spLocks noGrp="1"/>
          </p:cNvSpPr>
          <p:nvPr>
            <p:ph type="title"/>
          </p:nvPr>
        </p:nvSpPr>
        <p:spPr>
          <a:xfrm>
            <a:off x="3962400" y="549472"/>
            <a:ext cx="16459200" cy="2286004"/>
          </a:xfrm>
          <a:prstGeom prst="rect">
            <a:avLst/>
          </a:prstGeom>
        </p:spPr>
        <p:txBody>
          <a:bodyPr lIns="91436" tIns="91436" rIns="91436" bIns="91436"/>
          <a:lstStyle>
            <a:lvl1pPr defTabSz="912942">
              <a:defRPr sz="8800">
                <a:solidFill>
                  <a:srgbClr val="000000"/>
                </a:solidFill>
                <a:latin typeface="Calibri"/>
                <a:ea typeface="Calibri"/>
                <a:cs typeface="Calibri"/>
                <a:sym typeface="Calibri"/>
              </a:defRPr>
            </a:lvl1pPr>
          </a:lstStyle>
          <a:p>
            <a:r>
              <a:t>Texte du titre</a:t>
            </a:r>
          </a:p>
        </p:txBody>
      </p:sp>
      <p:sp>
        <p:nvSpPr>
          <p:cNvPr id="188" name="Texte niveau 1…"/>
          <p:cNvSpPr txBox="1">
            <a:spLocks noGrp="1"/>
          </p:cNvSpPr>
          <p:nvPr>
            <p:ph type="body" sz="quarter" idx="1"/>
          </p:nvPr>
        </p:nvSpPr>
        <p:spPr>
          <a:xfrm>
            <a:off x="3962407" y="3070234"/>
            <a:ext cx="8080378" cy="1279528"/>
          </a:xfrm>
          <a:prstGeom prst="rect">
            <a:avLst/>
          </a:prstGeom>
        </p:spPr>
        <p:txBody>
          <a:bodyPr lIns="91436" tIns="91436" rIns="91436" bIns="91436" anchor="b"/>
          <a:lstStyle>
            <a:lvl1pPr marL="0" indent="0" defTabSz="912942">
              <a:spcBef>
                <a:spcPts val="1000"/>
              </a:spcBef>
              <a:buClrTx/>
              <a:buSzTx/>
              <a:buNone/>
              <a:defRPr b="1">
                <a:solidFill>
                  <a:srgbClr val="000000"/>
                </a:solidFill>
                <a:latin typeface="Calibri"/>
                <a:ea typeface="Calibri"/>
                <a:cs typeface="Calibri"/>
                <a:sym typeface="Calibri"/>
              </a:defRPr>
            </a:lvl1pPr>
            <a:lvl2pPr marL="0" indent="0" defTabSz="912942">
              <a:spcBef>
                <a:spcPts val="1000"/>
              </a:spcBef>
              <a:buClrTx/>
              <a:buSzTx/>
              <a:buNone/>
              <a:defRPr b="1">
                <a:solidFill>
                  <a:srgbClr val="000000"/>
                </a:solidFill>
                <a:latin typeface="Calibri"/>
                <a:ea typeface="Calibri"/>
                <a:cs typeface="Calibri"/>
                <a:sym typeface="Calibri"/>
              </a:defRPr>
            </a:lvl2pPr>
            <a:lvl3pPr marL="0" indent="0" defTabSz="912942">
              <a:spcBef>
                <a:spcPts val="1000"/>
              </a:spcBef>
              <a:buClrTx/>
              <a:buSzTx/>
              <a:buNone/>
              <a:defRPr b="1">
                <a:solidFill>
                  <a:srgbClr val="000000"/>
                </a:solidFill>
                <a:latin typeface="Calibri"/>
                <a:ea typeface="Calibri"/>
                <a:cs typeface="Calibri"/>
                <a:sym typeface="Calibri"/>
              </a:defRPr>
            </a:lvl3pPr>
            <a:lvl4pPr marL="0" indent="0" defTabSz="912942">
              <a:spcBef>
                <a:spcPts val="1000"/>
              </a:spcBef>
              <a:buClrTx/>
              <a:buSzTx/>
              <a:buNone/>
              <a:defRPr b="1">
                <a:solidFill>
                  <a:srgbClr val="000000"/>
                </a:solidFill>
                <a:latin typeface="Calibri"/>
                <a:ea typeface="Calibri"/>
                <a:cs typeface="Calibri"/>
                <a:sym typeface="Calibri"/>
              </a:defRPr>
            </a:lvl4pPr>
            <a:lvl5pPr marL="0" indent="0" defTabSz="912942">
              <a:spcBef>
                <a:spcPts val="1000"/>
              </a:spcBef>
              <a:buClrTx/>
              <a:buSzTx/>
              <a:buNone/>
              <a:defRPr b="1">
                <a:solidFill>
                  <a:srgbClr val="000000"/>
                </a:solid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189" name="Espace réservé du texte 4"/>
          <p:cNvSpPr>
            <a:spLocks noGrp="1"/>
          </p:cNvSpPr>
          <p:nvPr>
            <p:ph type="body" sz="quarter" idx="21"/>
          </p:nvPr>
        </p:nvSpPr>
        <p:spPr>
          <a:xfrm>
            <a:off x="12338144" y="3070234"/>
            <a:ext cx="8083552" cy="1279528"/>
          </a:xfrm>
          <a:prstGeom prst="rect">
            <a:avLst/>
          </a:prstGeom>
        </p:spPr>
        <p:txBody>
          <a:bodyPr lIns="91436" tIns="91436" rIns="91436" bIns="91436" anchor="b"/>
          <a:lstStyle>
            <a:lvl1pPr marL="0" indent="0" defTabSz="2438338">
              <a:spcBef>
                <a:spcPts val="2400"/>
              </a:spcBef>
              <a:buClrTx/>
              <a:buSzTx/>
              <a:buNone/>
              <a:defRPr b="1">
                <a:solidFill>
                  <a:srgbClr val="000000"/>
                </a:solidFill>
                <a:latin typeface="Calibri"/>
                <a:cs typeface="Calibri"/>
                <a:sym typeface="Calibri"/>
              </a:defRPr>
            </a:lvl1pPr>
          </a:lstStyle>
          <a:p>
            <a:pPr marL="0" indent="0" defTabSz="1219169">
              <a:spcBef>
                <a:spcPts val="1200"/>
              </a:spcBef>
              <a:buClrTx/>
              <a:buSzTx/>
              <a:buNone/>
              <a:defRPr b="1">
                <a:solidFill>
                  <a:srgbClr val="000000"/>
                </a:solidFill>
                <a:latin typeface="Calibri"/>
                <a:ea typeface="Calibri"/>
                <a:cs typeface="Calibri"/>
                <a:sym typeface="Calibri"/>
              </a:defRPr>
            </a:pPr>
            <a:endParaRPr/>
          </a:p>
        </p:txBody>
      </p:sp>
      <p:sp>
        <p:nvSpPr>
          <p:cNvPr id="190" name="Numéro de diapositive"/>
          <p:cNvSpPr txBox="1">
            <a:spLocks noGrp="1"/>
          </p:cNvSpPr>
          <p:nvPr>
            <p:ph type="sldNum" sz="quarter" idx="2"/>
          </p:nvPr>
        </p:nvSpPr>
        <p:spPr>
          <a:xfrm>
            <a:off x="19762455" y="12800865"/>
            <a:ext cx="659147" cy="553990"/>
          </a:xfrm>
          <a:prstGeom prst="rect">
            <a:avLst/>
          </a:prstGeom>
        </p:spPr>
        <p:txBody>
          <a:bodyPr lIns="91436" tIns="91436" rIns="91436" bIns="91436" anchor="ctr"/>
          <a:lstStyle>
            <a:lvl1pPr algn="r" defTabSz="1826034">
              <a:defRPr>
                <a:solidFill>
                  <a:srgbClr val="FFFFFF">
                    <a:alpha val="80000"/>
                  </a:srgbClr>
                </a:solidFill>
                <a:latin typeface="Calibri"/>
                <a:ea typeface="Calibri"/>
                <a:cs typeface="Calibri"/>
                <a:sym typeface="Calibri"/>
              </a:defRPr>
            </a:lvl1pPr>
          </a:lstStyle>
          <a:p>
            <a:fld id="{86CB4B4D-7CA3-9044-876B-883B54F8677D}" type="slidenum">
              <a:t>‹n°›</a:t>
            </a:fld>
            <a:endParaRPr/>
          </a:p>
        </p:txBody>
      </p:sp>
    </p:spTree>
    <p:extLst>
      <p:ext uri="{BB962C8B-B14F-4D97-AF65-F5344CB8AC3E}">
        <p14:creationId xmlns:p14="http://schemas.microsoft.com/office/powerpoint/2010/main" val="3872242077"/>
      </p:ext>
    </p:extLst>
  </p:cSld>
  <p:clrMapOvr>
    <a:masterClrMapping/>
  </p:clrMapOvr>
  <p:transition spd="med"/>
</p:sldLayout>
</file>

<file path=ppt/slideLayouts/slideLayout151.xml><?xml version="1.0" encoding="utf-8"?>
<p:sldLayout xmlns:a="http://schemas.openxmlformats.org/drawingml/2006/main" xmlns:r="http://schemas.openxmlformats.org/officeDocument/2006/relationships" xmlns:p="http://schemas.openxmlformats.org/presentationml/2006/main" type="tx">
  <p:cSld name="Title and Content">
    <p:bg>
      <p:bgPr>
        <a:gradFill flip="none" rotWithShape="1">
          <a:gsLst>
            <a:gs pos="0">
              <a:srgbClr val="F2F2F2"/>
            </a:gs>
            <a:gs pos="100000">
              <a:srgbClr val="E3E3E3"/>
            </a:gs>
          </a:gsLst>
          <a:lin ang="5400000" scaled="0"/>
        </a:gradFill>
        <a:effectLst/>
      </p:bgPr>
    </p:bg>
    <p:spTree>
      <p:nvGrpSpPr>
        <p:cNvPr id="1" name=""/>
        <p:cNvGrpSpPr/>
        <p:nvPr/>
      </p:nvGrpSpPr>
      <p:grpSpPr>
        <a:xfrm>
          <a:off x="0" y="0"/>
          <a:ext cx="0" cy="0"/>
          <a:chOff x="0" y="0"/>
          <a:chExt cx="0" cy="0"/>
        </a:xfrm>
      </p:grpSpPr>
      <p:sp>
        <p:nvSpPr>
          <p:cNvPr id="197" name="Texte du titre"/>
          <p:cNvSpPr txBox="1">
            <a:spLocks noGrp="1"/>
          </p:cNvSpPr>
          <p:nvPr>
            <p:ph type="title"/>
          </p:nvPr>
        </p:nvSpPr>
        <p:spPr>
          <a:xfrm>
            <a:off x="808457" y="504366"/>
            <a:ext cx="22777522" cy="2274528"/>
          </a:xfrm>
          <a:prstGeom prst="rect">
            <a:avLst/>
          </a:prstGeom>
        </p:spPr>
        <p:txBody>
          <a:bodyPr lIns="91439" tIns="91439" rIns="91439" bIns="91439" anchor="t"/>
          <a:lstStyle>
            <a:lvl1pPr algn="l" defTabSz="1828800">
              <a:lnSpc>
                <a:spcPct val="90000"/>
              </a:lnSpc>
              <a:defRPr sz="6400" b="1">
                <a:solidFill>
                  <a:srgbClr val="C63A77"/>
                </a:solidFill>
                <a:latin typeface="Arial"/>
                <a:ea typeface="Arial"/>
                <a:cs typeface="Arial"/>
                <a:sym typeface="Arial"/>
              </a:defRPr>
            </a:lvl1pPr>
          </a:lstStyle>
          <a:p>
            <a:r>
              <a:t>Texte du titre</a:t>
            </a:r>
          </a:p>
        </p:txBody>
      </p:sp>
      <p:sp>
        <p:nvSpPr>
          <p:cNvPr id="198" name="Texte niveau 1…"/>
          <p:cNvSpPr txBox="1">
            <a:spLocks noGrp="1"/>
          </p:cNvSpPr>
          <p:nvPr>
            <p:ph type="body" idx="1"/>
          </p:nvPr>
        </p:nvSpPr>
        <p:spPr>
          <a:xfrm>
            <a:off x="825373" y="2904492"/>
            <a:ext cx="22744274" cy="9863860"/>
          </a:xfrm>
          <a:prstGeom prst="rect">
            <a:avLst/>
          </a:prstGeom>
        </p:spPr>
        <p:txBody>
          <a:bodyPr lIns="91439" tIns="91439" rIns="91439" bIns="91439" anchor="t"/>
          <a:lstStyle>
            <a:lvl1pPr marL="457200" indent="-457200" defTabSz="1828800">
              <a:lnSpc>
                <a:spcPct val="90000"/>
              </a:lnSpc>
              <a:spcBef>
                <a:spcPts val="1200"/>
              </a:spcBef>
              <a:buClrTx/>
              <a:buSzPct val="100000"/>
              <a:buFont typeface="Arial"/>
              <a:defRPr sz="4000">
                <a:solidFill>
                  <a:srgbClr val="627732"/>
                </a:solidFill>
                <a:latin typeface="Arial"/>
                <a:ea typeface="Arial"/>
                <a:cs typeface="Arial"/>
                <a:sym typeface="Arial"/>
              </a:defRPr>
            </a:lvl1pPr>
            <a:lvl2pPr marL="965200" indent="-508000" defTabSz="1828800">
              <a:lnSpc>
                <a:spcPct val="90000"/>
              </a:lnSpc>
              <a:spcBef>
                <a:spcPts val="1200"/>
              </a:spcBef>
              <a:buClrTx/>
              <a:buSzPct val="100000"/>
              <a:buFont typeface="Arial"/>
              <a:defRPr sz="4000">
                <a:solidFill>
                  <a:srgbClr val="627732"/>
                </a:solidFill>
                <a:latin typeface="Arial"/>
                <a:ea typeface="Arial"/>
                <a:cs typeface="Arial"/>
                <a:sym typeface="Arial"/>
              </a:defRPr>
            </a:lvl2pPr>
            <a:lvl3pPr marL="1485900" indent="-571500" defTabSz="1828800">
              <a:lnSpc>
                <a:spcPct val="90000"/>
              </a:lnSpc>
              <a:spcBef>
                <a:spcPts val="1200"/>
              </a:spcBef>
              <a:buClrTx/>
              <a:buSzPct val="100000"/>
              <a:buFont typeface="Arial"/>
              <a:defRPr sz="4000">
                <a:solidFill>
                  <a:srgbClr val="627732"/>
                </a:solidFill>
                <a:latin typeface="Arial"/>
                <a:ea typeface="Arial"/>
                <a:cs typeface="Arial"/>
                <a:sym typeface="Arial"/>
              </a:defRPr>
            </a:lvl3pPr>
            <a:lvl4pPr marL="2024742" indent="-653142" defTabSz="1828800">
              <a:lnSpc>
                <a:spcPct val="90000"/>
              </a:lnSpc>
              <a:spcBef>
                <a:spcPts val="1200"/>
              </a:spcBef>
              <a:buClrTx/>
              <a:buSzPct val="100000"/>
              <a:buFont typeface="Arial"/>
              <a:defRPr sz="4000">
                <a:solidFill>
                  <a:srgbClr val="627732"/>
                </a:solidFill>
                <a:latin typeface="Arial"/>
                <a:ea typeface="Arial"/>
                <a:cs typeface="Arial"/>
                <a:sym typeface="Arial"/>
              </a:defRPr>
            </a:lvl4pPr>
            <a:lvl5pPr marL="2481942" indent="-653142" defTabSz="1828800">
              <a:lnSpc>
                <a:spcPct val="90000"/>
              </a:lnSpc>
              <a:spcBef>
                <a:spcPts val="1200"/>
              </a:spcBef>
              <a:buClrTx/>
              <a:buSzPct val="100000"/>
              <a:buFont typeface="Arial"/>
              <a:defRPr sz="4000">
                <a:solidFill>
                  <a:srgbClr val="627732"/>
                </a:solid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199" name="Numéro de diapositive"/>
          <p:cNvSpPr txBox="1">
            <a:spLocks noGrp="1"/>
          </p:cNvSpPr>
          <p:nvPr>
            <p:ph type="sldNum" sz="quarter" idx="2"/>
          </p:nvPr>
        </p:nvSpPr>
        <p:spPr>
          <a:xfrm>
            <a:off x="23008436" y="13193322"/>
            <a:ext cx="518089" cy="430885"/>
          </a:xfrm>
          <a:prstGeom prst="rect">
            <a:avLst/>
          </a:prstGeom>
        </p:spPr>
        <p:txBody>
          <a:bodyPr lIns="91439" tIns="91439" rIns="91439" bIns="91439" anchor="b"/>
          <a:lstStyle>
            <a:lvl1pPr algn="r" defTabSz="1828282">
              <a:defRPr sz="1600">
                <a:solidFill>
                  <a:srgbClr val="595959"/>
                </a:solidFill>
                <a:latin typeface="Arial"/>
                <a:ea typeface="Arial"/>
                <a:cs typeface="Arial"/>
                <a:sym typeface="Arial"/>
              </a:defRPr>
            </a:lvl1pPr>
          </a:lstStyle>
          <a:p>
            <a:fld id="{86CB4B4D-7CA3-9044-876B-883B54F8677D}" type="slidenum">
              <a:t>‹n°›</a:t>
            </a:fld>
            <a:endParaRPr/>
          </a:p>
        </p:txBody>
      </p:sp>
    </p:spTree>
    <p:extLst>
      <p:ext uri="{BB962C8B-B14F-4D97-AF65-F5344CB8AC3E}">
        <p14:creationId xmlns:p14="http://schemas.microsoft.com/office/powerpoint/2010/main" val="2118016922"/>
      </p:ext>
    </p:extLst>
  </p:cSld>
  <p:clrMapOvr>
    <a:masterClrMapping/>
  </p:clrMapOvr>
  <p:transition spd="med"/>
</p:sldLayout>
</file>

<file path=ppt/slideLayouts/slideLayout152.xml><?xml version="1.0" encoding="utf-8"?>
<p:sldLayout xmlns:a="http://schemas.openxmlformats.org/drawingml/2006/main" xmlns:r="http://schemas.openxmlformats.org/officeDocument/2006/relationships" xmlns:p="http://schemas.openxmlformats.org/presentationml/2006/main" type="tx">
  <p:cSld name="2_Title and Content">
    <p:bg>
      <p:bgPr>
        <a:solidFill>
          <a:srgbClr val="FFFFFF"/>
        </a:solidFill>
        <a:effectLst/>
      </p:bgPr>
    </p:bg>
    <p:spTree>
      <p:nvGrpSpPr>
        <p:cNvPr id="1" name=""/>
        <p:cNvGrpSpPr/>
        <p:nvPr/>
      </p:nvGrpSpPr>
      <p:grpSpPr>
        <a:xfrm>
          <a:off x="0" y="0"/>
          <a:ext cx="0" cy="0"/>
          <a:chOff x="0" y="0"/>
          <a:chExt cx="0" cy="0"/>
        </a:xfrm>
      </p:grpSpPr>
      <p:pic>
        <p:nvPicPr>
          <p:cNvPr id="206" name="Picture 9" descr="Picture 9"/>
          <p:cNvPicPr>
            <a:picLocks noChangeAspect="1"/>
          </p:cNvPicPr>
          <p:nvPr/>
        </p:nvPicPr>
        <p:blipFill>
          <a:blip r:embed="rId2"/>
          <a:stretch>
            <a:fillRect/>
          </a:stretch>
        </p:blipFill>
        <p:spPr>
          <a:xfrm>
            <a:off x="22787455" y="12407911"/>
            <a:ext cx="775410" cy="999602"/>
          </a:xfrm>
          <a:prstGeom prst="rect">
            <a:avLst/>
          </a:prstGeom>
          <a:ln w="12700">
            <a:miter lim="400000"/>
          </a:ln>
        </p:spPr>
      </p:pic>
      <p:sp>
        <p:nvSpPr>
          <p:cNvPr id="207" name="Texte du titre"/>
          <p:cNvSpPr txBox="1">
            <a:spLocks noGrp="1"/>
          </p:cNvSpPr>
          <p:nvPr>
            <p:ph type="title"/>
          </p:nvPr>
        </p:nvSpPr>
        <p:spPr>
          <a:xfrm>
            <a:off x="698511" y="368718"/>
            <a:ext cx="22703370" cy="1822456"/>
          </a:xfrm>
          <a:prstGeom prst="rect">
            <a:avLst/>
          </a:prstGeom>
        </p:spPr>
        <p:txBody>
          <a:bodyPr lIns="91436" tIns="91436" rIns="91436" bIns="91436" anchor="t"/>
          <a:lstStyle>
            <a:lvl1pPr algn="l" defTabSz="1828754">
              <a:defRPr sz="5600" b="1">
                <a:solidFill>
                  <a:srgbClr val="830051"/>
                </a:solidFill>
                <a:latin typeface="Arial"/>
                <a:ea typeface="Arial"/>
                <a:cs typeface="Arial"/>
                <a:sym typeface="Arial"/>
              </a:defRPr>
            </a:lvl1pPr>
          </a:lstStyle>
          <a:p>
            <a:r>
              <a:t>Texte du titre</a:t>
            </a:r>
          </a:p>
        </p:txBody>
      </p:sp>
      <p:sp>
        <p:nvSpPr>
          <p:cNvPr id="208" name="Texte niveau 1…"/>
          <p:cNvSpPr txBox="1">
            <a:spLocks noGrp="1"/>
          </p:cNvSpPr>
          <p:nvPr>
            <p:ph type="body" idx="1"/>
          </p:nvPr>
        </p:nvSpPr>
        <p:spPr>
          <a:xfrm>
            <a:off x="965219" y="2585366"/>
            <a:ext cx="22436670" cy="9388484"/>
          </a:xfrm>
          <a:prstGeom prst="rect">
            <a:avLst/>
          </a:prstGeom>
        </p:spPr>
        <p:txBody>
          <a:bodyPr lIns="91436" tIns="91436" rIns="91436" bIns="91436" anchor="t"/>
          <a:lstStyle>
            <a:lvl1pPr marL="358712" indent="-358712" defTabSz="1828754">
              <a:spcBef>
                <a:spcPts val="0"/>
              </a:spcBef>
              <a:buClr>
                <a:srgbClr val="232351"/>
              </a:buClr>
              <a:buSzPct val="100000"/>
              <a:buFont typeface="Arial"/>
              <a:defRPr sz="3800">
                <a:solidFill>
                  <a:srgbClr val="000000"/>
                </a:solidFill>
                <a:latin typeface="Arial"/>
                <a:ea typeface="Arial"/>
                <a:cs typeface="Arial"/>
                <a:sym typeface="Arial"/>
              </a:defRPr>
            </a:lvl1pPr>
            <a:lvl2pPr marL="538066" indent="-358712" defTabSz="1828754">
              <a:spcBef>
                <a:spcPts val="0"/>
              </a:spcBef>
              <a:buClr>
                <a:srgbClr val="232351"/>
              </a:buClr>
              <a:buSzPct val="100000"/>
              <a:buFont typeface="Arial"/>
              <a:buChar char="-"/>
              <a:defRPr sz="3800">
                <a:solidFill>
                  <a:srgbClr val="000000"/>
                </a:solidFill>
                <a:latin typeface="Arial"/>
                <a:ea typeface="Arial"/>
                <a:cs typeface="Arial"/>
                <a:sym typeface="Arial"/>
              </a:defRPr>
            </a:lvl2pPr>
            <a:lvl3pPr marL="848350" indent="-407118" defTabSz="1828754">
              <a:spcBef>
                <a:spcPts val="0"/>
              </a:spcBef>
              <a:buClr>
                <a:srgbClr val="232351"/>
              </a:buClr>
              <a:buSzPct val="100000"/>
              <a:buFont typeface="Arial"/>
              <a:defRPr sz="3800">
                <a:solidFill>
                  <a:srgbClr val="000000"/>
                </a:solidFill>
                <a:latin typeface="Arial"/>
                <a:ea typeface="Arial"/>
                <a:cs typeface="Arial"/>
                <a:sym typeface="Arial"/>
              </a:defRPr>
            </a:lvl3pPr>
            <a:lvl4pPr marL="846366" indent="-403548" defTabSz="1828754">
              <a:spcBef>
                <a:spcPts val="0"/>
              </a:spcBef>
              <a:buClr>
                <a:srgbClr val="232351"/>
              </a:buClr>
              <a:buSzPct val="100000"/>
              <a:buFont typeface="Arial"/>
              <a:defRPr sz="3800">
                <a:solidFill>
                  <a:srgbClr val="000000"/>
                </a:solidFill>
                <a:latin typeface="Arial"/>
                <a:ea typeface="Arial"/>
                <a:cs typeface="Arial"/>
                <a:sym typeface="Arial"/>
              </a:defRPr>
            </a:lvl4pPr>
            <a:lvl5pPr marL="846366" indent="-403548" defTabSz="1828754">
              <a:spcBef>
                <a:spcPts val="0"/>
              </a:spcBef>
              <a:buClr>
                <a:srgbClr val="232351"/>
              </a:buClr>
              <a:buSzPct val="100000"/>
              <a:buFont typeface="Arial"/>
              <a:defRPr sz="3800">
                <a:solidFill>
                  <a:srgbClr val="000000"/>
                </a:solid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209" name="TextBox 3"/>
          <p:cNvSpPr txBox="1"/>
          <p:nvPr/>
        </p:nvSpPr>
        <p:spPr>
          <a:xfrm>
            <a:off x="19469122" y="13265264"/>
            <a:ext cx="5200656" cy="523212"/>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91436" tIns="91436" rIns="91436" bIns="91436">
            <a:spAutoFit/>
          </a:bodyPr>
          <a:lstStyle>
            <a:lvl1pPr algn="l" defTabSz="914285">
              <a:defRPr sz="2200">
                <a:solidFill>
                  <a:srgbClr val="000000"/>
                </a:solidFill>
                <a:latin typeface="Arial"/>
                <a:ea typeface="Arial"/>
                <a:cs typeface="Arial"/>
                <a:sym typeface="Arial"/>
              </a:defRPr>
            </a:lvl1pPr>
          </a:lstStyle>
          <a:p>
            <a:r>
              <a:rPr sz="2200"/>
              <a:t>INTERNAL MEDICAL USE ONLY</a:t>
            </a:r>
          </a:p>
        </p:txBody>
      </p:sp>
      <p:sp>
        <p:nvSpPr>
          <p:cNvPr id="210" name="Numéro de diapositive"/>
          <p:cNvSpPr txBox="1">
            <a:spLocks noGrp="1"/>
          </p:cNvSpPr>
          <p:nvPr>
            <p:ph type="sldNum" sz="quarter" idx="2"/>
          </p:nvPr>
        </p:nvSpPr>
        <p:spPr>
          <a:xfrm>
            <a:off x="16790415" y="12435733"/>
            <a:ext cx="684795" cy="553990"/>
          </a:xfrm>
          <a:prstGeom prst="rect">
            <a:avLst/>
          </a:prstGeom>
        </p:spPr>
        <p:txBody>
          <a:bodyPr lIns="91436" tIns="91436" rIns="91436" bIns="91436" anchor="ctr"/>
          <a:lstStyle>
            <a:lvl1pPr algn="r" defTabSz="1828618">
              <a:defRPr>
                <a:solidFill>
                  <a:srgbClr val="888888"/>
                </a:solidFill>
                <a:latin typeface="Helvetica"/>
                <a:ea typeface="Helvetica"/>
                <a:cs typeface="Helvetica"/>
                <a:sym typeface="Helvetica"/>
              </a:defRPr>
            </a:lvl1pPr>
          </a:lstStyle>
          <a:p>
            <a:fld id="{86CB4B4D-7CA3-9044-876B-883B54F8677D}" type="slidenum">
              <a:t>‹n°›</a:t>
            </a:fld>
            <a:endParaRPr/>
          </a:p>
        </p:txBody>
      </p:sp>
    </p:spTree>
    <p:extLst>
      <p:ext uri="{BB962C8B-B14F-4D97-AF65-F5344CB8AC3E}">
        <p14:creationId xmlns:p14="http://schemas.microsoft.com/office/powerpoint/2010/main" val="1129306726"/>
      </p:ext>
    </p:extLst>
  </p:cSld>
  <p:clrMapOvr>
    <a:masterClrMapping/>
  </p:clrMapOvr>
  <p:transition spd="med"/>
</p:sldLayout>
</file>

<file path=ppt/slideLayouts/slideLayout153.xml><?xml version="1.0" encoding="utf-8"?>
<p:sldLayout xmlns:a="http://schemas.openxmlformats.org/drawingml/2006/main" xmlns:r="http://schemas.openxmlformats.org/officeDocument/2006/relationships" xmlns:p="http://schemas.openxmlformats.org/presentationml/2006/main" type="tx">
  <p:cSld name="Title Only">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17" name="Texte du titre"/>
          <p:cNvSpPr txBox="1">
            <a:spLocks noGrp="1"/>
          </p:cNvSpPr>
          <p:nvPr>
            <p:ph type="title"/>
          </p:nvPr>
        </p:nvSpPr>
        <p:spPr>
          <a:xfrm>
            <a:off x="1557871" y="646798"/>
            <a:ext cx="19854334" cy="1940380"/>
          </a:xfrm>
          <a:prstGeom prst="rect">
            <a:avLst/>
          </a:prstGeom>
        </p:spPr>
        <p:txBody>
          <a:bodyPr lIns="60959" tIns="60959" rIns="60959" bIns="60959" anchor="t"/>
          <a:lstStyle>
            <a:lvl1pPr algn="l" defTabSz="1828892">
              <a:lnSpc>
                <a:spcPct val="90000"/>
              </a:lnSpc>
              <a:defRPr sz="5200" b="1">
                <a:solidFill>
                  <a:srgbClr val="1B528D"/>
                </a:solidFill>
                <a:latin typeface="Arial"/>
                <a:ea typeface="Arial"/>
                <a:cs typeface="Arial"/>
                <a:sym typeface="Arial"/>
              </a:defRPr>
            </a:lvl1pPr>
          </a:lstStyle>
          <a:p>
            <a:r>
              <a:t>Texte du titre</a:t>
            </a:r>
          </a:p>
        </p:txBody>
      </p:sp>
      <p:sp>
        <p:nvSpPr>
          <p:cNvPr id="218" name="Numéro de diapositive"/>
          <p:cNvSpPr txBox="1">
            <a:spLocks noGrp="1"/>
          </p:cNvSpPr>
          <p:nvPr>
            <p:ph type="sldNum" sz="quarter" idx="2"/>
          </p:nvPr>
        </p:nvSpPr>
        <p:spPr>
          <a:xfrm>
            <a:off x="1141092" y="13135180"/>
            <a:ext cx="416780" cy="307776"/>
          </a:xfrm>
          <a:prstGeom prst="rect">
            <a:avLst/>
          </a:prstGeom>
        </p:spPr>
        <p:txBody>
          <a:bodyPr lIns="0" tIns="0" rIns="0" bIns="0" anchor="b"/>
          <a:lstStyle>
            <a:lvl1pPr algn="r" defTabSz="1828800">
              <a:defRPr sz="2000">
                <a:solidFill>
                  <a:srgbClr val="1B528D"/>
                </a:solidFill>
                <a:latin typeface="Arial"/>
                <a:ea typeface="Arial"/>
                <a:cs typeface="Arial"/>
                <a:sym typeface="Arial"/>
              </a:defRPr>
            </a:lvl1pPr>
          </a:lstStyle>
          <a:p>
            <a:fld id="{86CB4B4D-7CA3-9044-876B-883B54F8677D}" type="slidenum">
              <a:t>‹n°›</a:t>
            </a:fld>
            <a:endParaRPr/>
          </a:p>
        </p:txBody>
      </p:sp>
      <p:sp>
        <p:nvSpPr>
          <p:cNvPr id="219" name="Texte niveau 1…"/>
          <p:cNvSpPr txBox="1">
            <a:spLocks noGrp="1"/>
          </p:cNvSpPr>
          <p:nvPr>
            <p:ph type="body" sz="quarter" idx="1"/>
          </p:nvPr>
        </p:nvSpPr>
        <p:spPr>
          <a:xfrm>
            <a:off x="1557866" y="12712700"/>
            <a:ext cx="21149736" cy="730252"/>
          </a:xfrm>
          <a:prstGeom prst="rect">
            <a:avLst/>
          </a:prstGeom>
        </p:spPr>
        <p:txBody>
          <a:bodyPr lIns="0" tIns="0" rIns="0" bIns="0" anchor="b"/>
          <a:lstStyle>
            <a:lvl1pPr marL="0" indent="0" defTabSz="1828892">
              <a:spcBef>
                <a:spcPts val="0"/>
              </a:spcBef>
              <a:buClrTx/>
              <a:buSzTx/>
              <a:buNone/>
              <a:defRPr sz="2000">
                <a:solidFill>
                  <a:srgbClr val="262626"/>
                </a:solidFill>
                <a:latin typeface="Arial"/>
                <a:ea typeface="Arial"/>
                <a:cs typeface="Arial"/>
                <a:sym typeface="Arial"/>
              </a:defRPr>
            </a:lvl1pPr>
            <a:lvl2pPr marL="0" indent="685834" defTabSz="1828892">
              <a:spcBef>
                <a:spcPts val="0"/>
              </a:spcBef>
              <a:buClrTx/>
              <a:buSzTx/>
              <a:buNone/>
              <a:defRPr sz="2000">
                <a:solidFill>
                  <a:srgbClr val="262626"/>
                </a:solidFill>
                <a:latin typeface="Arial"/>
                <a:ea typeface="Arial"/>
                <a:cs typeface="Arial"/>
                <a:sym typeface="Arial"/>
              </a:defRPr>
            </a:lvl2pPr>
            <a:lvl3pPr marL="1657434" indent="-285764" defTabSz="1828892">
              <a:spcBef>
                <a:spcPts val="0"/>
              </a:spcBef>
              <a:buClrTx/>
              <a:buSzPct val="100000"/>
              <a:defRPr sz="2000">
                <a:solidFill>
                  <a:srgbClr val="262626"/>
                </a:solidFill>
                <a:latin typeface="Arial"/>
                <a:ea typeface="Arial"/>
                <a:cs typeface="Arial"/>
                <a:sym typeface="Arial"/>
              </a:defRPr>
            </a:lvl3pPr>
            <a:lvl4pPr marL="2400420" indent="-342918" defTabSz="1828892">
              <a:spcBef>
                <a:spcPts val="0"/>
              </a:spcBef>
              <a:buClrTx/>
              <a:buSzPct val="100000"/>
              <a:defRPr sz="2000">
                <a:solidFill>
                  <a:srgbClr val="262626"/>
                </a:solidFill>
                <a:latin typeface="Arial"/>
                <a:ea typeface="Arial"/>
                <a:cs typeface="Arial"/>
                <a:sym typeface="Arial"/>
              </a:defRPr>
            </a:lvl4pPr>
            <a:lvl5pPr marL="3086256" indent="-342918" defTabSz="1828892">
              <a:spcBef>
                <a:spcPts val="0"/>
              </a:spcBef>
              <a:buClrTx/>
              <a:buSzPct val="100000"/>
              <a:defRPr sz="2000">
                <a:solidFill>
                  <a:srgbClr val="262626"/>
                </a:solid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Tree>
    <p:extLst>
      <p:ext uri="{BB962C8B-B14F-4D97-AF65-F5344CB8AC3E}">
        <p14:creationId xmlns:p14="http://schemas.microsoft.com/office/powerpoint/2010/main" val="664417754"/>
      </p:ext>
    </p:extLst>
  </p:cSld>
  <p:clrMapOvr>
    <a:masterClrMapping/>
  </p:clrMapOvr>
  <p:transition spd="med"/>
</p:sldLayout>
</file>

<file path=ppt/slideLayouts/slideLayout154.xml><?xml version="1.0" encoding="utf-8"?>
<p:sldLayout xmlns:a="http://schemas.openxmlformats.org/drawingml/2006/main" xmlns:r="http://schemas.openxmlformats.org/officeDocument/2006/relationships" xmlns:p="http://schemas.openxmlformats.org/presentationml/2006/main" type="tx">
  <p:cSld name="Title and Content 0">
    <p:bg>
      <p:bgPr>
        <a:solidFill>
          <a:srgbClr val="073C33"/>
        </a:solidFill>
        <a:effectLst/>
      </p:bgPr>
    </p:bg>
    <p:spTree>
      <p:nvGrpSpPr>
        <p:cNvPr id="1" name=""/>
        <p:cNvGrpSpPr/>
        <p:nvPr/>
      </p:nvGrpSpPr>
      <p:grpSpPr>
        <a:xfrm>
          <a:off x="0" y="0"/>
          <a:ext cx="0" cy="0"/>
          <a:chOff x="0" y="0"/>
          <a:chExt cx="0" cy="0"/>
        </a:xfrm>
      </p:grpSpPr>
      <p:sp>
        <p:nvSpPr>
          <p:cNvPr id="275" name="Texte du titre"/>
          <p:cNvSpPr txBox="1">
            <a:spLocks noGrp="1"/>
          </p:cNvSpPr>
          <p:nvPr>
            <p:ph type="title"/>
          </p:nvPr>
        </p:nvSpPr>
        <p:spPr>
          <a:xfrm>
            <a:off x="1676400" y="730258"/>
            <a:ext cx="21031200" cy="2651128"/>
          </a:xfrm>
          <a:prstGeom prst="rect">
            <a:avLst/>
          </a:prstGeom>
        </p:spPr>
        <p:txBody>
          <a:bodyPr lIns="91439" tIns="91439" rIns="91439" bIns="91439"/>
          <a:lstStyle>
            <a:lvl1pPr algn="l" defTabSz="1828800">
              <a:lnSpc>
                <a:spcPct val="90000"/>
              </a:lnSpc>
              <a:defRPr sz="8800">
                <a:solidFill>
                  <a:srgbClr val="000000"/>
                </a:solidFill>
                <a:latin typeface="Calibri Light"/>
                <a:ea typeface="Calibri Light"/>
                <a:cs typeface="Calibri Light"/>
                <a:sym typeface="Calibri Light"/>
              </a:defRPr>
            </a:lvl1pPr>
          </a:lstStyle>
          <a:p>
            <a:r>
              <a:t>Texte du titre</a:t>
            </a:r>
          </a:p>
        </p:txBody>
      </p:sp>
      <p:sp>
        <p:nvSpPr>
          <p:cNvPr id="276" name="Texte niveau 1…"/>
          <p:cNvSpPr txBox="1">
            <a:spLocks noGrp="1"/>
          </p:cNvSpPr>
          <p:nvPr>
            <p:ph type="body" idx="1"/>
          </p:nvPr>
        </p:nvSpPr>
        <p:spPr>
          <a:xfrm>
            <a:off x="1676400" y="3651250"/>
            <a:ext cx="21031200" cy="8702676"/>
          </a:xfrm>
          <a:prstGeom prst="rect">
            <a:avLst/>
          </a:prstGeom>
        </p:spPr>
        <p:txBody>
          <a:bodyPr lIns="91439" tIns="91439" rIns="91439" bIns="91439" anchor="t"/>
          <a:lstStyle>
            <a:lvl1pPr marL="457200" indent="-457200" defTabSz="1828800">
              <a:lnSpc>
                <a:spcPct val="90000"/>
              </a:lnSpc>
              <a:spcBef>
                <a:spcPts val="2000"/>
              </a:spcBef>
              <a:buClrTx/>
              <a:buSzPct val="100000"/>
              <a:buFont typeface="Arial"/>
              <a:defRPr sz="5600">
                <a:solidFill>
                  <a:srgbClr val="000000"/>
                </a:solidFill>
                <a:latin typeface="Calibri"/>
                <a:ea typeface="Calibri"/>
                <a:cs typeface="Calibri"/>
                <a:sym typeface="Calibri"/>
              </a:defRPr>
            </a:lvl1pPr>
            <a:lvl2pPr marL="990600" indent="-533400" defTabSz="1828800">
              <a:lnSpc>
                <a:spcPct val="90000"/>
              </a:lnSpc>
              <a:spcBef>
                <a:spcPts val="2000"/>
              </a:spcBef>
              <a:buClrTx/>
              <a:buSzPct val="100000"/>
              <a:buFont typeface="Arial"/>
              <a:defRPr sz="5600">
                <a:solidFill>
                  <a:srgbClr val="000000"/>
                </a:solidFill>
                <a:latin typeface="Calibri"/>
                <a:ea typeface="Calibri"/>
                <a:cs typeface="Calibri"/>
                <a:sym typeface="Calibri"/>
              </a:defRPr>
            </a:lvl2pPr>
            <a:lvl3pPr marL="1554480" indent="-640080" defTabSz="1828800">
              <a:lnSpc>
                <a:spcPct val="90000"/>
              </a:lnSpc>
              <a:spcBef>
                <a:spcPts val="2000"/>
              </a:spcBef>
              <a:buClrTx/>
              <a:buSzPct val="100000"/>
              <a:buFont typeface="Arial"/>
              <a:defRPr sz="5600">
                <a:solidFill>
                  <a:srgbClr val="000000"/>
                </a:solidFill>
                <a:latin typeface="Calibri"/>
                <a:ea typeface="Calibri"/>
                <a:cs typeface="Calibri"/>
                <a:sym typeface="Calibri"/>
              </a:defRPr>
            </a:lvl3pPr>
            <a:lvl4pPr marL="2082800" indent="-711200" defTabSz="1828800">
              <a:lnSpc>
                <a:spcPct val="90000"/>
              </a:lnSpc>
              <a:spcBef>
                <a:spcPts val="2000"/>
              </a:spcBef>
              <a:buClrTx/>
              <a:buSzPct val="100000"/>
              <a:buFont typeface="Arial"/>
              <a:defRPr sz="5600">
                <a:solidFill>
                  <a:srgbClr val="000000"/>
                </a:solidFill>
                <a:latin typeface="Calibri"/>
                <a:ea typeface="Calibri"/>
                <a:cs typeface="Calibri"/>
                <a:sym typeface="Calibri"/>
              </a:defRPr>
            </a:lvl4pPr>
            <a:lvl5pPr marL="2540000" indent="-711200" defTabSz="1828800">
              <a:lnSpc>
                <a:spcPct val="90000"/>
              </a:lnSpc>
              <a:spcBef>
                <a:spcPts val="2000"/>
              </a:spcBef>
              <a:buClrTx/>
              <a:buSzPct val="100000"/>
              <a:buFont typeface="Arial"/>
              <a:defRPr sz="5600">
                <a:solidFill>
                  <a:srgbClr val="000000"/>
                </a:solid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277" name="Numéro de diapositive"/>
          <p:cNvSpPr txBox="1">
            <a:spLocks noGrp="1"/>
          </p:cNvSpPr>
          <p:nvPr>
            <p:ph type="sldNum" sz="quarter" idx="2"/>
          </p:nvPr>
        </p:nvSpPr>
        <p:spPr>
          <a:xfrm>
            <a:off x="22048449" y="12801104"/>
            <a:ext cx="659153" cy="553996"/>
          </a:xfrm>
          <a:prstGeom prst="rect">
            <a:avLst/>
          </a:prstGeom>
        </p:spPr>
        <p:txBody>
          <a:bodyPr lIns="91439" tIns="91439" rIns="91439" bIns="91439" anchor="ctr"/>
          <a:lstStyle>
            <a:lvl1pPr algn="r" defTabSz="1828800">
              <a:defRPr>
                <a:solidFill>
                  <a:srgbClr val="888888"/>
                </a:solidFill>
                <a:latin typeface="Calibri"/>
                <a:ea typeface="Calibri"/>
                <a:cs typeface="Calibri"/>
                <a:sym typeface="Calibri"/>
              </a:defRPr>
            </a:lvl1pPr>
          </a:lstStyle>
          <a:p>
            <a:fld id="{86CB4B4D-7CA3-9044-876B-883B54F8677D}" type="slidenum">
              <a:t>‹n°›</a:t>
            </a:fld>
            <a:endParaRPr/>
          </a:p>
        </p:txBody>
      </p:sp>
    </p:spTree>
    <p:extLst>
      <p:ext uri="{BB962C8B-B14F-4D97-AF65-F5344CB8AC3E}">
        <p14:creationId xmlns:p14="http://schemas.microsoft.com/office/powerpoint/2010/main" val="3214818794"/>
      </p:ext>
    </p:extLst>
  </p:cSld>
  <p:clrMapOvr>
    <a:masterClrMapping/>
  </p:clrMapOvr>
  <p:transition spd="med"/>
</p:sldLayout>
</file>

<file path=ppt/slideLayouts/slideLayout155.xml><?xml version="1.0" encoding="utf-8"?>
<p:sldLayout xmlns:a="http://schemas.openxmlformats.org/drawingml/2006/main" xmlns:r="http://schemas.openxmlformats.org/officeDocument/2006/relationships" xmlns:p="http://schemas.openxmlformats.org/presentationml/2006/main" type="tx">
  <p:cSld name="1_Title and Content">
    <p:bg>
      <p:bgPr>
        <a:solidFill>
          <a:srgbClr val="FFFFFF"/>
        </a:solidFill>
        <a:effectLst/>
      </p:bgPr>
    </p:bg>
    <p:spTree>
      <p:nvGrpSpPr>
        <p:cNvPr id="1" name=""/>
        <p:cNvGrpSpPr/>
        <p:nvPr/>
      </p:nvGrpSpPr>
      <p:grpSpPr>
        <a:xfrm>
          <a:off x="0" y="0"/>
          <a:ext cx="0" cy="0"/>
          <a:chOff x="0" y="0"/>
          <a:chExt cx="0" cy="0"/>
        </a:xfrm>
      </p:grpSpPr>
      <p:sp>
        <p:nvSpPr>
          <p:cNvPr id="284" name="Texte du titre"/>
          <p:cNvSpPr txBox="1">
            <a:spLocks noGrp="1"/>
          </p:cNvSpPr>
          <p:nvPr>
            <p:ph type="title"/>
          </p:nvPr>
        </p:nvSpPr>
        <p:spPr>
          <a:xfrm>
            <a:off x="1676400" y="730258"/>
            <a:ext cx="21031200" cy="2651128"/>
          </a:xfrm>
          <a:prstGeom prst="rect">
            <a:avLst/>
          </a:prstGeom>
        </p:spPr>
        <p:txBody>
          <a:bodyPr lIns="91439" tIns="91439" rIns="91439" bIns="91439"/>
          <a:lstStyle>
            <a:lvl1pPr algn="l" defTabSz="1828800">
              <a:lnSpc>
                <a:spcPct val="90000"/>
              </a:lnSpc>
              <a:defRPr sz="8800">
                <a:solidFill>
                  <a:srgbClr val="000000"/>
                </a:solidFill>
                <a:latin typeface="Calibri Light"/>
                <a:ea typeface="Calibri Light"/>
                <a:cs typeface="Calibri Light"/>
                <a:sym typeface="Calibri Light"/>
              </a:defRPr>
            </a:lvl1pPr>
          </a:lstStyle>
          <a:p>
            <a:r>
              <a:t>Texte du titre</a:t>
            </a:r>
          </a:p>
        </p:txBody>
      </p:sp>
      <p:sp>
        <p:nvSpPr>
          <p:cNvPr id="285" name="Texte niveau 1…"/>
          <p:cNvSpPr txBox="1">
            <a:spLocks noGrp="1"/>
          </p:cNvSpPr>
          <p:nvPr>
            <p:ph type="body" idx="1"/>
          </p:nvPr>
        </p:nvSpPr>
        <p:spPr>
          <a:xfrm>
            <a:off x="1676400" y="3651250"/>
            <a:ext cx="21031200" cy="8702676"/>
          </a:xfrm>
          <a:prstGeom prst="rect">
            <a:avLst/>
          </a:prstGeom>
        </p:spPr>
        <p:txBody>
          <a:bodyPr lIns="91439" tIns="91439" rIns="91439" bIns="91439" anchor="t"/>
          <a:lstStyle>
            <a:lvl1pPr marL="457200" indent="-457200" defTabSz="1828800">
              <a:lnSpc>
                <a:spcPct val="90000"/>
              </a:lnSpc>
              <a:spcBef>
                <a:spcPts val="2000"/>
              </a:spcBef>
              <a:buClrTx/>
              <a:buSzPct val="100000"/>
              <a:buFont typeface="Arial"/>
              <a:defRPr sz="5600">
                <a:solidFill>
                  <a:srgbClr val="000000"/>
                </a:solidFill>
                <a:latin typeface="Calibri"/>
                <a:ea typeface="Calibri"/>
                <a:cs typeface="Calibri"/>
                <a:sym typeface="Calibri"/>
              </a:defRPr>
            </a:lvl1pPr>
            <a:lvl2pPr marL="990600" indent="-533400" defTabSz="1828800">
              <a:lnSpc>
                <a:spcPct val="90000"/>
              </a:lnSpc>
              <a:spcBef>
                <a:spcPts val="2000"/>
              </a:spcBef>
              <a:buClrTx/>
              <a:buSzPct val="100000"/>
              <a:buFont typeface="Arial"/>
              <a:defRPr sz="5600">
                <a:solidFill>
                  <a:srgbClr val="000000"/>
                </a:solidFill>
                <a:latin typeface="Calibri"/>
                <a:ea typeface="Calibri"/>
                <a:cs typeface="Calibri"/>
                <a:sym typeface="Calibri"/>
              </a:defRPr>
            </a:lvl2pPr>
            <a:lvl3pPr marL="1554480" indent="-640080" defTabSz="1828800">
              <a:lnSpc>
                <a:spcPct val="90000"/>
              </a:lnSpc>
              <a:spcBef>
                <a:spcPts val="2000"/>
              </a:spcBef>
              <a:buClrTx/>
              <a:buSzPct val="100000"/>
              <a:buFont typeface="Arial"/>
              <a:defRPr sz="5600">
                <a:solidFill>
                  <a:srgbClr val="000000"/>
                </a:solidFill>
                <a:latin typeface="Calibri"/>
                <a:ea typeface="Calibri"/>
                <a:cs typeface="Calibri"/>
                <a:sym typeface="Calibri"/>
              </a:defRPr>
            </a:lvl3pPr>
            <a:lvl4pPr marL="2082800" indent="-711200" defTabSz="1828800">
              <a:lnSpc>
                <a:spcPct val="90000"/>
              </a:lnSpc>
              <a:spcBef>
                <a:spcPts val="2000"/>
              </a:spcBef>
              <a:buClrTx/>
              <a:buSzPct val="100000"/>
              <a:buFont typeface="Arial"/>
              <a:defRPr sz="5600">
                <a:solidFill>
                  <a:srgbClr val="000000"/>
                </a:solidFill>
                <a:latin typeface="Calibri"/>
                <a:ea typeface="Calibri"/>
                <a:cs typeface="Calibri"/>
                <a:sym typeface="Calibri"/>
              </a:defRPr>
            </a:lvl4pPr>
            <a:lvl5pPr marL="2540000" indent="-711200" defTabSz="1828800">
              <a:lnSpc>
                <a:spcPct val="90000"/>
              </a:lnSpc>
              <a:spcBef>
                <a:spcPts val="2000"/>
              </a:spcBef>
              <a:buClrTx/>
              <a:buSzPct val="100000"/>
              <a:buFont typeface="Arial"/>
              <a:defRPr sz="5600">
                <a:solidFill>
                  <a:srgbClr val="000000"/>
                </a:solid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286" name="Numéro de diapositive"/>
          <p:cNvSpPr txBox="1">
            <a:spLocks noGrp="1"/>
          </p:cNvSpPr>
          <p:nvPr>
            <p:ph type="sldNum" sz="quarter" idx="2"/>
          </p:nvPr>
        </p:nvSpPr>
        <p:spPr>
          <a:xfrm>
            <a:off x="22048449" y="12801104"/>
            <a:ext cx="659153" cy="553996"/>
          </a:xfrm>
          <a:prstGeom prst="rect">
            <a:avLst/>
          </a:prstGeom>
        </p:spPr>
        <p:txBody>
          <a:bodyPr lIns="91439" tIns="91439" rIns="91439" bIns="91439" anchor="ctr"/>
          <a:lstStyle>
            <a:lvl1pPr algn="r" defTabSz="1828800">
              <a:defRPr>
                <a:solidFill>
                  <a:srgbClr val="888888"/>
                </a:solidFill>
                <a:latin typeface="Calibri"/>
                <a:ea typeface="Calibri"/>
                <a:cs typeface="Calibri"/>
                <a:sym typeface="Calibri"/>
              </a:defRPr>
            </a:lvl1pPr>
          </a:lstStyle>
          <a:p>
            <a:fld id="{86CB4B4D-7CA3-9044-876B-883B54F8677D}" type="slidenum">
              <a:t>‹n°›</a:t>
            </a:fld>
            <a:endParaRPr/>
          </a:p>
        </p:txBody>
      </p:sp>
    </p:spTree>
    <p:extLst>
      <p:ext uri="{BB962C8B-B14F-4D97-AF65-F5344CB8AC3E}">
        <p14:creationId xmlns:p14="http://schemas.microsoft.com/office/powerpoint/2010/main" val="319670471"/>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Patient Cas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a:xfrm>
            <a:off x="1557869" y="6074219"/>
            <a:ext cx="21149738" cy="66384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7" name="Text Placeholder 6"/>
          <p:cNvSpPr>
            <a:spLocks noGrp="1"/>
          </p:cNvSpPr>
          <p:nvPr>
            <p:ph type="body" sz="quarter" idx="13"/>
          </p:nvPr>
        </p:nvSpPr>
        <p:spPr>
          <a:xfrm>
            <a:off x="1557867" y="12712701"/>
            <a:ext cx="21149734" cy="730250"/>
          </a:xfrm>
        </p:spPr>
        <p:txBody>
          <a:bodyPr bIns="0" anchor="b">
            <a:noAutofit/>
          </a:bodyPr>
          <a:lstStyle>
            <a:lvl1pPr marL="0" indent="0">
              <a:spcBef>
                <a:spcPts val="0"/>
              </a:spcBef>
              <a:spcAft>
                <a:spcPts val="0"/>
              </a:spcAft>
              <a:buNone/>
              <a:defRPr sz="2134"/>
            </a:lvl1pPr>
            <a:lvl2pPr marL="914492" indent="0">
              <a:buNone/>
              <a:defRPr/>
            </a:lvl2pPr>
          </a:lstStyle>
          <a:p>
            <a:pPr lvl="0"/>
            <a:r>
              <a:rPr lang="en-US" dirty="0"/>
              <a:t>Edit Master text styles</a:t>
            </a:r>
          </a:p>
        </p:txBody>
      </p:sp>
      <p:sp>
        <p:nvSpPr>
          <p:cNvPr id="8" name="Slide Number Placeholder 7"/>
          <p:cNvSpPr>
            <a:spLocks noGrp="1"/>
          </p:cNvSpPr>
          <p:nvPr>
            <p:ph type="sldNum" sz="quarter" idx="14"/>
          </p:nvPr>
        </p:nvSpPr>
        <p:spPr/>
        <p:txBody>
          <a:bodyPr/>
          <a:lstStyle/>
          <a:p>
            <a:fld id="{2CA814A5-5B67-49A0-A5BA-40050328EF92}" type="slidenum">
              <a:rPr lang="en-CA" smtClean="0"/>
              <a:pPr/>
              <a:t>‹n°›</a:t>
            </a:fld>
            <a:endParaRPr lang="en-CA"/>
          </a:p>
        </p:txBody>
      </p:sp>
      <p:sp>
        <p:nvSpPr>
          <p:cNvPr id="5" name="Picture Placeholder 4">
            <a:extLst>
              <a:ext uri="{FF2B5EF4-FFF2-40B4-BE49-F238E27FC236}">
                <a16:creationId xmlns:a16="http://schemas.microsoft.com/office/drawing/2014/main" id="{C65894D1-AFFD-4720-A21A-B5FB73543EA6}"/>
              </a:ext>
            </a:extLst>
          </p:cNvPr>
          <p:cNvSpPr>
            <a:spLocks noGrp="1"/>
          </p:cNvSpPr>
          <p:nvPr>
            <p:ph type="pic" sz="quarter" idx="15"/>
          </p:nvPr>
        </p:nvSpPr>
        <p:spPr>
          <a:xfrm>
            <a:off x="1557867" y="2607734"/>
            <a:ext cx="3522130" cy="3064928"/>
          </a:xfrm>
        </p:spPr>
        <p:txBody>
          <a:bodyPr/>
          <a:lstStyle/>
          <a:p>
            <a:endParaRPr lang="en-CA" dirty="0"/>
          </a:p>
        </p:txBody>
      </p:sp>
      <p:sp>
        <p:nvSpPr>
          <p:cNvPr id="9" name="Text Placeholder 8">
            <a:extLst>
              <a:ext uri="{FF2B5EF4-FFF2-40B4-BE49-F238E27FC236}">
                <a16:creationId xmlns:a16="http://schemas.microsoft.com/office/drawing/2014/main" id="{7A871217-DF6D-48A0-BD8D-CB6F186DA14A}"/>
              </a:ext>
            </a:extLst>
          </p:cNvPr>
          <p:cNvSpPr>
            <a:spLocks noGrp="1"/>
          </p:cNvSpPr>
          <p:nvPr>
            <p:ph type="body" sz="quarter" idx="16"/>
          </p:nvPr>
        </p:nvSpPr>
        <p:spPr>
          <a:xfrm>
            <a:off x="5079995" y="2607737"/>
            <a:ext cx="17627606" cy="3064930"/>
          </a:xfrm>
        </p:spPr>
        <p:style>
          <a:lnRef idx="2">
            <a:schemeClr val="accent1"/>
          </a:lnRef>
          <a:fillRef idx="1">
            <a:schemeClr val="lt1"/>
          </a:fillRef>
          <a:effectRef idx="0">
            <a:schemeClr val="accent1"/>
          </a:effectRef>
          <a:fontRef idx="minor">
            <a:schemeClr val="dk1"/>
          </a:fontRef>
        </p:style>
        <p:txBody>
          <a:bodyPr>
            <a:noAutofit/>
          </a:bodyPr>
          <a:lstStyle>
            <a:lvl1pPr marL="0" indent="0">
              <a:buNone/>
              <a:defRPr sz="4266"/>
            </a:lvl1pPr>
            <a:lvl2pPr>
              <a:buNone/>
              <a:defRPr sz="2134"/>
            </a:lvl2pPr>
            <a:lvl3pPr>
              <a:buNone/>
              <a:defRPr sz="1866"/>
            </a:lvl3pPr>
            <a:lvl4pPr>
              <a:defRPr sz="1600"/>
            </a:lvl4pPr>
            <a:lvl5pPr>
              <a:defRPr sz="1600"/>
            </a:lvl5pPr>
          </a:lstStyle>
          <a:p>
            <a:pPr lvl="0"/>
            <a:r>
              <a:rPr lang="en-US" dirty="0"/>
              <a:t>Click to edit Master text styles</a:t>
            </a:r>
          </a:p>
        </p:txBody>
      </p:sp>
    </p:spTree>
    <p:extLst>
      <p:ext uri="{BB962C8B-B14F-4D97-AF65-F5344CB8AC3E}">
        <p14:creationId xmlns:p14="http://schemas.microsoft.com/office/powerpoint/2010/main" val="33313742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4" name="Content Placeholder 3"/>
          <p:cNvSpPr>
            <a:spLocks noGrp="1"/>
          </p:cNvSpPr>
          <p:nvPr>
            <p:ph sz="half" idx="2"/>
          </p:nvPr>
        </p:nvSpPr>
        <p:spPr>
          <a:xfrm>
            <a:off x="18130685" y="2971800"/>
            <a:ext cx="5756786" cy="8702676"/>
          </a:xfrm>
        </p:spPr>
        <p:txBody>
          <a:bodyPr>
            <a:normAutofit/>
          </a:bodyPr>
          <a:lstStyle>
            <a:lvl1pPr>
              <a:defRPr sz="4266"/>
            </a:lvl1pPr>
            <a:lvl2pPr>
              <a:defRPr sz="3734"/>
            </a:lvl2pPr>
            <a:lvl3pPr>
              <a:defRPr sz="3200"/>
            </a:lvl3pPr>
            <a:lvl4pPr>
              <a:defRPr sz="2666"/>
            </a:lvl4pPr>
            <a:lvl5pPr>
              <a:defRPr sz="266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7" name="Slide Number Placeholder 6"/>
          <p:cNvSpPr>
            <a:spLocks noGrp="1"/>
          </p:cNvSpPr>
          <p:nvPr>
            <p:ph type="sldNum" sz="quarter" idx="12"/>
          </p:nvPr>
        </p:nvSpPr>
        <p:spPr/>
        <p:txBody>
          <a:bodyPr/>
          <a:lstStyle/>
          <a:p>
            <a:fld id="{2CA814A5-5B67-49A0-A5BA-40050328EF92}" type="slidenum">
              <a:rPr lang="en-CA" smtClean="0"/>
              <a:t>‹n°›</a:t>
            </a:fld>
            <a:endParaRPr lang="en-CA"/>
          </a:p>
        </p:txBody>
      </p:sp>
      <p:sp>
        <p:nvSpPr>
          <p:cNvPr id="8" name="Text Placeholder 6"/>
          <p:cNvSpPr>
            <a:spLocks noGrp="1"/>
          </p:cNvSpPr>
          <p:nvPr>
            <p:ph type="body" sz="quarter" idx="13"/>
          </p:nvPr>
        </p:nvSpPr>
        <p:spPr>
          <a:xfrm>
            <a:off x="1557867" y="12712701"/>
            <a:ext cx="21149734" cy="730250"/>
          </a:xfrm>
        </p:spPr>
        <p:txBody>
          <a:bodyPr bIns="0" anchor="b">
            <a:noAutofit/>
          </a:bodyPr>
          <a:lstStyle>
            <a:lvl1pPr marL="0" indent="0">
              <a:spcBef>
                <a:spcPts val="0"/>
              </a:spcBef>
              <a:spcAft>
                <a:spcPts val="0"/>
              </a:spcAft>
              <a:buNone/>
              <a:defRPr sz="2134"/>
            </a:lvl1pPr>
            <a:lvl2pPr marL="914492" indent="0">
              <a:buNone/>
              <a:defRPr/>
            </a:lvl2pPr>
          </a:lstStyle>
          <a:p>
            <a:pPr lvl="0"/>
            <a:r>
              <a:rPr lang="en-US" dirty="0"/>
              <a:t>Edit Master text styles</a:t>
            </a:r>
          </a:p>
        </p:txBody>
      </p:sp>
    </p:spTree>
    <p:extLst>
      <p:ext uri="{BB962C8B-B14F-4D97-AF65-F5344CB8AC3E}">
        <p14:creationId xmlns:p14="http://schemas.microsoft.com/office/powerpoint/2010/main" val="4075695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44800" y="831381"/>
            <a:ext cx="22694400" cy="1043766"/>
          </a:xfrm>
        </p:spPr>
        <p:txBody>
          <a:bodyPr/>
          <a:lstStyle/>
          <a:p>
            <a:r>
              <a:rPr lang="en-US" dirty="0"/>
              <a:t>Click to edit Master title style</a:t>
            </a:r>
            <a:endParaRPr lang="en-GB" dirty="0"/>
          </a:p>
        </p:txBody>
      </p:sp>
      <p:sp>
        <p:nvSpPr>
          <p:cNvPr id="5" name="Text Placeholder 6"/>
          <p:cNvSpPr>
            <a:spLocks noGrp="1"/>
          </p:cNvSpPr>
          <p:nvPr>
            <p:ph type="body" sz="quarter" idx="11"/>
          </p:nvPr>
        </p:nvSpPr>
        <p:spPr>
          <a:xfrm>
            <a:off x="4137854" y="12189694"/>
            <a:ext cx="7772400" cy="787400"/>
          </a:xfrm>
        </p:spPr>
        <p:txBody>
          <a:bodyPr anchor="b">
            <a:noAutofit/>
          </a:bodyPr>
          <a:lstStyle>
            <a:lvl1pPr marL="0" indent="0">
              <a:buNone/>
              <a:defRPr sz="1600"/>
            </a:lvl1pPr>
          </a:lstStyle>
          <a:p>
            <a:pPr lvl="0"/>
            <a:r>
              <a:rPr lang="fr-CA"/>
              <a:t>Cliquez pour modifier les styles du texte du masque</a:t>
            </a:r>
          </a:p>
        </p:txBody>
      </p:sp>
    </p:spTree>
    <p:extLst>
      <p:ext uri="{BB962C8B-B14F-4D97-AF65-F5344CB8AC3E}">
        <p14:creationId xmlns:p14="http://schemas.microsoft.com/office/powerpoint/2010/main" val="1624167939"/>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_Pati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a:xfrm>
            <a:off x="9482038" y="2641605"/>
            <a:ext cx="13225568" cy="971232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7" name="Text Placeholder 6"/>
          <p:cNvSpPr>
            <a:spLocks noGrp="1"/>
          </p:cNvSpPr>
          <p:nvPr>
            <p:ph type="body" sz="quarter" idx="13" hasCustomPrompt="1"/>
          </p:nvPr>
        </p:nvSpPr>
        <p:spPr>
          <a:xfrm>
            <a:off x="1557869" y="12712703"/>
            <a:ext cx="21149734" cy="730250"/>
          </a:xfrm>
        </p:spPr>
        <p:txBody>
          <a:bodyPr bIns="0" anchor="b">
            <a:noAutofit/>
          </a:bodyPr>
          <a:lstStyle>
            <a:lvl1pPr marL="0" indent="0">
              <a:spcBef>
                <a:spcPts val="0"/>
              </a:spcBef>
              <a:spcAft>
                <a:spcPts val="0"/>
              </a:spcAft>
              <a:buNone/>
              <a:defRPr sz="1800"/>
            </a:lvl1pPr>
            <a:lvl2pPr marL="914538" indent="0">
              <a:buNone/>
              <a:defRPr/>
            </a:lvl2pPr>
          </a:lstStyle>
          <a:p>
            <a:pPr lvl="0"/>
            <a:r>
              <a:rPr lang="en-US" dirty="0"/>
              <a:t>Edit Master text styles</a:t>
            </a:r>
          </a:p>
        </p:txBody>
      </p:sp>
      <p:sp>
        <p:nvSpPr>
          <p:cNvPr id="8" name="Slide Number Placeholder 7"/>
          <p:cNvSpPr>
            <a:spLocks noGrp="1"/>
          </p:cNvSpPr>
          <p:nvPr>
            <p:ph type="sldNum" sz="quarter" idx="14"/>
          </p:nvPr>
        </p:nvSpPr>
        <p:spPr/>
        <p:txBody>
          <a:bodyPr/>
          <a:lstStyle/>
          <a:p>
            <a:fld id="{2CA814A5-5B67-49A0-A5BA-40050328EF92}" type="slidenum">
              <a:rPr lang="en-CA" smtClean="0"/>
              <a:pPr/>
              <a:t>‹n°›</a:t>
            </a:fld>
            <a:endParaRPr lang="en-CA" dirty="0"/>
          </a:p>
        </p:txBody>
      </p:sp>
      <p:cxnSp>
        <p:nvCxnSpPr>
          <p:cNvPr id="9" name="Straight Connector 8">
            <a:extLst>
              <a:ext uri="{FF2B5EF4-FFF2-40B4-BE49-F238E27FC236}">
                <a16:creationId xmlns:a16="http://schemas.microsoft.com/office/drawing/2014/main" id="{067EA278-1573-4979-836A-0C38EDF5EC01}"/>
              </a:ext>
            </a:extLst>
          </p:cNvPr>
          <p:cNvCxnSpPr/>
          <p:nvPr userDrawn="1"/>
        </p:nvCxnSpPr>
        <p:spPr>
          <a:xfrm>
            <a:off x="9110152" y="2667000"/>
            <a:ext cx="0" cy="952500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 name="Picture Placeholder 4">
            <a:extLst>
              <a:ext uri="{FF2B5EF4-FFF2-40B4-BE49-F238E27FC236}">
                <a16:creationId xmlns:a16="http://schemas.microsoft.com/office/drawing/2014/main" id="{62B943F6-9797-4BF9-8741-67C2D5F48F41}"/>
              </a:ext>
            </a:extLst>
          </p:cNvPr>
          <p:cNvSpPr>
            <a:spLocks noGrp="1"/>
          </p:cNvSpPr>
          <p:nvPr>
            <p:ph type="pic" sz="quarter" idx="15"/>
          </p:nvPr>
        </p:nvSpPr>
        <p:spPr>
          <a:xfrm>
            <a:off x="1676395" y="2667000"/>
            <a:ext cx="2641594" cy="3098796"/>
          </a:xfrm>
          <a:ln>
            <a:solidFill>
              <a:schemeClr val="accent1"/>
            </a:solidFill>
          </a:ln>
        </p:spPr>
        <p:txBody>
          <a:bodyPr/>
          <a:lstStyle/>
          <a:p>
            <a:endParaRPr lang="en-CA"/>
          </a:p>
        </p:txBody>
      </p:sp>
      <p:sp>
        <p:nvSpPr>
          <p:cNvPr id="11" name="Content Placeholder 2">
            <a:extLst>
              <a:ext uri="{FF2B5EF4-FFF2-40B4-BE49-F238E27FC236}">
                <a16:creationId xmlns:a16="http://schemas.microsoft.com/office/drawing/2014/main" id="{EC5D9994-2043-46F4-A33A-DCD499976C1F}"/>
              </a:ext>
            </a:extLst>
          </p:cNvPr>
          <p:cNvSpPr>
            <a:spLocks noGrp="1"/>
          </p:cNvSpPr>
          <p:nvPr>
            <p:ph idx="16"/>
          </p:nvPr>
        </p:nvSpPr>
        <p:spPr>
          <a:xfrm>
            <a:off x="1676395" y="5926975"/>
            <a:ext cx="7061870" cy="6265026"/>
          </a:xfrm>
        </p:spPr>
        <p:txBody>
          <a:bodyPr lIns="0"/>
          <a:lstStyle>
            <a:lvl1pPr>
              <a:defRPr sz="3600"/>
            </a:lvl1pPr>
            <a:lvl2pPr>
              <a:defRPr sz="3200"/>
            </a:lvl2pPr>
            <a:lvl3pPr>
              <a:defRPr sz="2800"/>
            </a:lvl3pPr>
            <a:lvl4pPr>
              <a:defRPr sz="2200"/>
            </a:lvl4pPr>
            <a:lvl5pPr>
              <a:defRPr sz="2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10" name="Content Placeholder 2">
            <a:extLst>
              <a:ext uri="{FF2B5EF4-FFF2-40B4-BE49-F238E27FC236}">
                <a16:creationId xmlns:a16="http://schemas.microsoft.com/office/drawing/2014/main" id="{FABE1645-53A6-467C-9151-FFEE2F6D2471}"/>
              </a:ext>
            </a:extLst>
          </p:cNvPr>
          <p:cNvSpPr>
            <a:spLocks noGrp="1"/>
          </p:cNvSpPr>
          <p:nvPr>
            <p:ph idx="17"/>
          </p:nvPr>
        </p:nvSpPr>
        <p:spPr>
          <a:xfrm>
            <a:off x="4543038" y="2733580"/>
            <a:ext cx="4195224" cy="3098796"/>
          </a:xfrm>
        </p:spPr>
        <p:txBody>
          <a:bodyPr lIns="0" anchor="ctr"/>
          <a:lstStyle>
            <a:lvl1pPr marL="0" indent="0">
              <a:buNone/>
              <a:defRPr sz="3600" b="1">
                <a:solidFill>
                  <a:schemeClr val="accent1"/>
                </a:solidFill>
              </a:defRPr>
            </a:lvl1pPr>
            <a:lvl2pPr>
              <a:defRPr sz="2800"/>
            </a:lvl2pPr>
            <a:lvl3pPr>
              <a:defRPr sz="2400"/>
            </a:lvl3pPr>
            <a:lvl4pPr>
              <a:defRPr sz="2100"/>
            </a:lvl4pPr>
            <a:lvl5pPr marL="3658148" indent="0">
              <a:buNone/>
              <a:defRPr sz="2100"/>
            </a:lvl5pPr>
          </a:lstStyle>
          <a:p>
            <a:pPr lvl="0"/>
            <a:r>
              <a:rPr lang="en-US" dirty="0"/>
              <a:t>Click to edit Master text styles</a:t>
            </a:r>
          </a:p>
        </p:txBody>
      </p:sp>
    </p:spTree>
    <p:extLst>
      <p:ext uri="{BB962C8B-B14F-4D97-AF65-F5344CB8AC3E}">
        <p14:creationId xmlns:p14="http://schemas.microsoft.com/office/powerpoint/2010/main" val="2825752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895385" y="4207340"/>
            <a:ext cx="16440614" cy="4775200"/>
          </a:xfrm>
        </p:spPr>
        <p:txBody>
          <a:bodyPr anchor="b"/>
          <a:lstStyle>
            <a:lvl1pPr algn="l">
              <a:defRPr sz="12000"/>
            </a:lvl1pPr>
          </a:lstStyle>
          <a:p>
            <a:r>
              <a:rPr lang="en-US" dirty="0"/>
              <a:t>Click to edit Master title style</a:t>
            </a:r>
            <a:endParaRPr lang="en-CA" dirty="0"/>
          </a:p>
        </p:txBody>
      </p:sp>
      <p:sp>
        <p:nvSpPr>
          <p:cNvPr id="3" name="Subtitle 2"/>
          <p:cNvSpPr>
            <a:spLocks noGrp="1"/>
          </p:cNvSpPr>
          <p:nvPr>
            <p:ph type="subTitle" idx="1" hasCustomPrompt="1"/>
          </p:nvPr>
        </p:nvSpPr>
        <p:spPr>
          <a:xfrm>
            <a:off x="4895385" y="9166690"/>
            <a:ext cx="16440614" cy="3311524"/>
          </a:xfrm>
        </p:spPr>
        <p:txBody>
          <a:bodyPr/>
          <a:lstStyle>
            <a:lvl1pPr marL="0" indent="0" algn="l">
              <a:buNone/>
              <a:defRPr sz="4800">
                <a:solidFill>
                  <a:schemeClr val="tx2"/>
                </a:solidFill>
              </a:defRPr>
            </a:lvl1pPr>
            <a:lvl2pPr marL="914538" indent="0" algn="ctr">
              <a:buNone/>
              <a:defRPr sz="4000"/>
            </a:lvl2pPr>
            <a:lvl3pPr marL="1829076" indent="0" algn="ctr">
              <a:buNone/>
              <a:defRPr sz="3600"/>
            </a:lvl3pPr>
            <a:lvl4pPr marL="2743614" indent="0" algn="ctr">
              <a:buNone/>
              <a:defRPr sz="3200"/>
            </a:lvl4pPr>
            <a:lvl5pPr marL="3658150" indent="0" algn="ctr">
              <a:buNone/>
              <a:defRPr sz="3200"/>
            </a:lvl5pPr>
            <a:lvl6pPr marL="4572684" indent="0" algn="ctr">
              <a:buNone/>
              <a:defRPr sz="3200"/>
            </a:lvl6pPr>
            <a:lvl7pPr marL="5487226" indent="0" algn="ctr">
              <a:buNone/>
              <a:defRPr sz="3200"/>
            </a:lvl7pPr>
            <a:lvl8pPr marL="6401760" indent="0" algn="ctr">
              <a:buNone/>
              <a:defRPr sz="3200"/>
            </a:lvl8pPr>
            <a:lvl9pPr marL="7316298" indent="0" algn="ctr">
              <a:buNone/>
              <a:defRPr sz="3200"/>
            </a:lvl9pPr>
          </a:lstStyle>
          <a:p>
            <a:r>
              <a:rPr lang="en-US" dirty="0"/>
              <a:t>Click to edit Master subtitle style</a:t>
            </a:r>
            <a:endParaRPr lang="en-CA" dirty="0"/>
          </a:p>
        </p:txBody>
      </p:sp>
      <p:sp>
        <p:nvSpPr>
          <p:cNvPr id="4" name="Slide Number Placeholder 3"/>
          <p:cNvSpPr>
            <a:spLocks noGrp="1"/>
          </p:cNvSpPr>
          <p:nvPr>
            <p:ph type="sldNum" sz="quarter" idx="10"/>
          </p:nvPr>
        </p:nvSpPr>
        <p:spPr/>
        <p:txBody>
          <a:bodyPr/>
          <a:lstStyle/>
          <a:p>
            <a:fld id="{2CA814A5-5B67-49A0-A5BA-40050328EF92}" type="slidenum">
              <a:rPr lang="en-CA" smtClean="0"/>
              <a:pPr/>
              <a:t>‹n°›</a:t>
            </a:fld>
            <a:endParaRPr lang="en-CA"/>
          </a:p>
        </p:txBody>
      </p:sp>
    </p:spTree>
    <p:extLst>
      <p:ext uri="{BB962C8B-B14F-4D97-AF65-F5344CB8AC3E}">
        <p14:creationId xmlns:p14="http://schemas.microsoft.com/office/powerpoint/2010/main" val="35419813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2_Ocean">
    <p:spTree>
      <p:nvGrpSpPr>
        <p:cNvPr id="1" name=""/>
        <p:cNvGrpSpPr/>
        <p:nvPr/>
      </p:nvGrpSpPr>
      <p:grpSpPr>
        <a:xfrm>
          <a:off x="0" y="0"/>
          <a:ext cx="0" cy="0"/>
          <a:chOff x="0" y="0"/>
          <a:chExt cx="0" cy="0"/>
        </a:xfrm>
      </p:grpSpPr>
      <p:sp>
        <p:nvSpPr>
          <p:cNvPr id="11" name="Texte du titre"/>
          <p:cNvSpPr txBox="1">
            <a:spLocks noGrp="1"/>
          </p:cNvSpPr>
          <p:nvPr>
            <p:ph type="title"/>
          </p:nvPr>
        </p:nvSpPr>
        <p:spPr>
          <a:prstGeom prst="rect">
            <a:avLst/>
          </a:prstGeom>
        </p:spPr>
        <p:txBody>
          <a:bodyPr/>
          <a:lstStyle/>
          <a:p>
            <a:r>
              <a:t>Texte du titre</a:t>
            </a:r>
          </a:p>
        </p:txBody>
      </p:sp>
      <p:sp>
        <p:nvSpPr>
          <p:cNvPr id="12"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1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456748190"/>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x">
  <p:cSld name="3_Ocean">
    <p:spTree>
      <p:nvGrpSpPr>
        <p:cNvPr id="1" name=""/>
        <p:cNvGrpSpPr/>
        <p:nvPr/>
      </p:nvGrpSpPr>
      <p:grpSpPr>
        <a:xfrm>
          <a:off x="0" y="0"/>
          <a:ext cx="0" cy="0"/>
          <a:chOff x="0" y="0"/>
          <a:chExt cx="0" cy="0"/>
        </a:xfrm>
      </p:grpSpPr>
      <p:sp>
        <p:nvSpPr>
          <p:cNvPr id="20" name="Texte du titre"/>
          <p:cNvSpPr txBox="1">
            <a:spLocks noGrp="1"/>
          </p:cNvSpPr>
          <p:nvPr>
            <p:ph type="title"/>
          </p:nvPr>
        </p:nvSpPr>
        <p:spPr>
          <a:prstGeom prst="rect">
            <a:avLst/>
          </a:prstGeom>
        </p:spPr>
        <p:txBody>
          <a:bodyPr/>
          <a:lstStyle/>
          <a:p>
            <a:r>
              <a:t>Texte du titre</a:t>
            </a:r>
          </a:p>
        </p:txBody>
      </p:sp>
      <p:sp>
        <p:nvSpPr>
          <p:cNvPr id="21"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22"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798459399"/>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4_Ocean">
    <p:spTree>
      <p:nvGrpSpPr>
        <p:cNvPr id="1" name=""/>
        <p:cNvGrpSpPr/>
        <p:nvPr/>
      </p:nvGrpSpPr>
      <p:grpSpPr>
        <a:xfrm>
          <a:off x="0" y="0"/>
          <a:ext cx="0" cy="0"/>
          <a:chOff x="0" y="0"/>
          <a:chExt cx="0" cy="0"/>
        </a:xfrm>
      </p:grpSpPr>
      <p:sp>
        <p:nvSpPr>
          <p:cNvPr id="29" name="Texte du titre"/>
          <p:cNvSpPr txBox="1">
            <a:spLocks noGrp="1"/>
          </p:cNvSpPr>
          <p:nvPr>
            <p:ph type="title"/>
          </p:nvPr>
        </p:nvSpPr>
        <p:spPr>
          <a:prstGeom prst="rect">
            <a:avLst/>
          </a:prstGeom>
        </p:spPr>
        <p:txBody>
          <a:bodyPr/>
          <a:lstStyle/>
          <a:p>
            <a:r>
              <a:t>Texte du titre</a:t>
            </a:r>
          </a:p>
        </p:txBody>
      </p:sp>
      <p:sp>
        <p:nvSpPr>
          <p:cNvPr id="30"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3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946723409"/>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4_Ocean - No Graphics">
    <p:spTree>
      <p:nvGrpSpPr>
        <p:cNvPr id="1" name=""/>
        <p:cNvGrpSpPr/>
        <p:nvPr/>
      </p:nvGrpSpPr>
      <p:grpSpPr>
        <a:xfrm>
          <a:off x="0" y="0"/>
          <a:ext cx="0" cy="0"/>
          <a:chOff x="0" y="0"/>
          <a:chExt cx="0" cy="0"/>
        </a:xfrm>
      </p:grpSpPr>
      <p:sp>
        <p:nvSpPr>
          <p:cNvPr id="38" name="Texte du titre"/>
          <p:cNvSpPr txBox="1">
            <a:spLocks noGrp="1"/>
          </p:cNvSpPr>
          <p:nvPr>
            <p:ph type="title"/>
          </p:nvPr>
        </p:nvSpPr>
        <p:spPr>
          <a:prstGeom prst="rect">
            <a:avLst/>
          </a:prstGeom>
        </p:spPr>
        <p:txBody>
          <a:bodyPr/>
          <a:lstStyle/>
          <a:p>
            <a:r>
              <a:t>Texte du titre</a:t>
            </a:r>
          </a:p>
        </p:txBody>
      </p:sp>
      <p:sp>
        <p:nvSpPr>
          <p:cNvPr id="39"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0" name="Numéro de diapositive"/>
          <p:cNvSpPr txBox="1">
            <a:spLocks noGrp="1"/>
          </p:cNvSpPr>
          <p:nvPr>
            <p:ph type="sldNum" sz="quarter" idx="2"/>
          </p:nvPr>
        </p:nvSpPr>
        <p:spPr>
          <a:xfrm>
            <a:off x="11521947" y="12776200"/>
            <a:ext cx="1340111" cy="841256"/>
          </a:xfrm>
          <a:prstGeom prst="rect">
            <a:avLst/>
          </a:prstGeom>
        </p:spPr>
        <p:txBody>
          <a:bodyPr anchor="t"/>
          <a:lstStyle>
            <a:lvl1pPr>
              <a:defRPr sz="4800">
                <a:latin typeface="Tahoma"/>
                <a:ea typeface="Tahoma"/>
                <a:cs typeface="Tahoma"/>
                <a:sym typeface="Tahom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2382676569"/>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5_Ocean">
    <p:spTree>
      <p:nvGrpSpPr>
        <p:cNvPr id="1" name=""/>
        <p:cNvGrpSpPr/>
        <p:nvPr/>
      </p:nvGrpSpPr>
      <p:grpSpPr>
        <a:xfrm>
          <a:off x="0" y="0"/>
          <a:ext cx="0" cy="0"/>
          <a:chOff x="0" y="0"/>
          <a:chExt cx="0" cy="0"/>
        </a:xfrm>
      </p:grpSpPr>
      <p:sp>
        <p:nvSpPr>
          <p:cNvPr id="47" name="Texte du titre"/>
          <p:cNvSpPr txBox="1">
            <a:spLocks noGrp="1"/>
          </p:cNvSpPr>
          <p:nvPr>
            <p:ph type="title"/>
          </p:nvPr>
        </p:nvSpPr>
        <p:spPr>
          <a:prstGeom prst="rect">
            <a:avLst/>
          </a:prstGeom>
        </p:spPr>
        <p:txBody>
          <a:bodyPr/>
          <a:lstStyle/>
          <a:p>
            <a:r>
              <a:t>Texte du titre</a:t>
            </a:r>
          </a:p>
        </p:txBody>
      </p:sp>
      <p:sp>
        <p:nvSpPr>
          <p:cNvPr id="48"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49"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554256257"/>
      </p:ext>
    </p:extLst>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6_Ocean">
    <p:spTree>
      <p:nvGrpSpPr>
        <p:cNvPr id="1" name=""/>
        <p:cNvGrpSpPr/>
        <p:nvPr/>
      </p:nvGrpSpPr>
      <p:grpSpPr>
        <a:xfrm>
          <a:off x="0" y="0"/>
          <a:ext cx="0" cy="0"/>
          <a:chOff x="0" y="0"/>
          <a:chExt cx="0" cy="0"/>
        </a:xfrm>
      </p:grpSpPr>
      <p:sp>
        <p:nvSpPr>
          <p:cNvPr id="56" name="Texte du titre"/>
          <p:cNvSpPr txBox="1">
            <a:spLocks noGrp="1"/>
          </p:cNvSpPr>
          <p:nvPr>
            <p:ph type="title"/>
          </p:nvPr>
        </p:nvSpPr>
        <p:spPr>
          <a:prstGeom prst="rect">
            <a:avLst/>
          </a:prstGeom>
        </p:spPr>
        <p:txBody>
          <a:bodyPr/>
          <a:lstStyle/>
          <a:p>
            <a:r>
              <a:t>Texte du titre</a:t>
            </a:r>
          </a:p>
        </p:txBody>
      </p:sp>
      <p:sp>
        <p:nvSpPr>
          <p:cNvPr id="57"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58"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455866369"/>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x">
  <p:cSld name="6_Ocean - No Graphics">
    <p:spTree>
      <p:nvGrpSpPr>
        <p:cNvPr id="1" name=""/>
        <p:cNvGrpSpPr/>
        <p:nvPr/>
      </p:nvGrpSpPr>
      <p:grpSpPr>
        <a:xfrm>
          <a:off x="0" y="0"/>
          <a:ext cx="0" cy="0"/>
          <a:chOff x="0" y="0"/>
          <a:chExt cx="0" cy="0"/>
        </a:xfrm>
      </p:grpSpPr>
      <p:sp>
        <p:nvSpPr>
          <p:cNvPr id="65" name="Texte du titre"/>
          <p:cNvSpPr txBox="1">
            <a:spLocks noGrp="1"/>
          </p:cNvSpPr>
          <p:nvPr>
            <p:ph type="title"/>
          </p:nvPr>
        </p:nvSpPr>
        <p:spPr>
          <a:prstGeom prst="rect">
            <a:avLst/>
          </a:prstGeom>
        </p:spPr>
        <p:txBody>
          <a:bodyPr/>
          <a:lstStyle/>
          <a:p>
            <a:r>
              <a:t>Texte du titre</a:t>
            </a:r>
          </a:p>
        </p:txBody>
      </p:sp>
      <p:sp>
        <p:nvSpPr>
          <p:cNvPr id="66"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67" name="Numéro de diapositive"/>
          <p:cNvSpPr txBox="1">
            <a:spLocks noGrp="1"/>
          </p:cNvSpPr>
          <p:nvPr>
            <p:ph type="sldNum" sz="quarter" idx="2"/>
          </p:nvPr>
        </p:nvSpPr>
        <p:spPr>
          <a:xfrm>
            <a:off x="11521947" y="12776200"/>
            <a:ext cx="1340111" cy="841256"/>
          </a:xfrm>
          <a:prstGeom prst="rect">
            <a:avLst/>
          </a:prstGeom>
        </p:spPr>
        <p:txBody>
          <a:bodyPr anchor="t"/>
          <a:lstStyle>
            <a:lvl1pPr>
              <a:defRPr sz="4800">
                <a:latin typeface="Tahoma"/>
                <a:ea typeface="Tahoma"/>
                <a:cs typeface="Tahoma"/>
                <a:sym typeface="Tahom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083826016"/>
      </p:ext>
    </p:extLst>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type="tx">
  <p:cSld name="7_Ocean">
    <p:spTree>
      <p:nvGrpSpPr>
        <p:cNvPr id="1" name=""/>
        <p:cNvGrpSpPr/>
        <p:nvPr/>
      </p:nvGrpSpPr>
      <p:grpSpPr>
        <a:xfrm>
          <a:off x="0" y="0"/>
          <a:ext cx="0" cy="0"/>
          <a:chOff x="0" y="0"/>
          <a:chExt cx="0" cy="0"/>
        </a:xfrm>
      </p:grpSpPr>
      <p:sp>
        <p:nvSpPr>
          <p:cNvPr id="74" name="Texte du titre"/>
          <p:cNvSpPr txBox="1">
            <a:spLocks noGrp="1"/>
          </p:cNvSpPr>
          <p:nvPr>
            <p:ph type="title"/>
          </p:nvPr>
        </p:nvSpPr>
        <p:spPr>
          <a:prstGeom prst="rect">
            <a:avLst/>
          </a:prstGeom>
        </p:spPr>
        <p:txBody>
          <a:bodyPr/>
          <a:lstStyle/>
          <a:p>
            <a:r>
              <a:t>Texte du titre</a:t>
            </a:r>
          </a:p>
        </p:txBody>
      </p:sp>
      <p:sp>
        <p:nvSpPr>
          <p:cNvPr id="75"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76"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578863899"/>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x">
  <p:cSld name="8_Ocean">
    <p:spTree>
      <p:nvGrpSpPr>
        <p:cNvPr id="1" name=""/>
        <p:cNvGrpSpPr/>
        <p:nvPr/>
      </p:nvGrpSpPr>
      <p:grpSpPr>
        <a:xfrm>
          <a:off x="0" y="0"/>
          <a:ext cx="0" cy="0"/>
          <a:chOff x="0" y="0"/>
          <a:chExt cx="0" cy="0"/>
        </a:xfrm>
      </p:grpSpPr>
      <p:sp>
        <p:nvSpPr>
          <p:cNvPr id="83" name="Texte du titre"/>
          <p:cNvSpPr txBox="1">
            <a:spLocks noGrp="1"/>
          </p:cNvSpPr>
          <p:nvPr>
            <p:ph type="title"/>
          </p:nvPr>
        </p:nvSpPr>
        <p:spPr>
          <a:prstGeom prst="rect">
            <a:avLst/>
          </a:prstGeom>
        </p:spPr>
        <p:txBody>
          <a:bodyPr/>
          <a:lstStyle/>
          <a:p>
            <a:r>
              <a:t>Texte du titre</a:t>
            </a:r>
          </a:p>
        </p:txBody>
      </p:sp>
      <p:sp>
        <p:nvSpPr>
          <p:cNvPr id="84"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85"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891000420"/>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x">
  <p:cSld name="9_Ocean">
    <p:spTree>
      <p:nvGrpSpPr>
        <p:cNvPr id="1" name=""/>
        <p:cNvGrpSpPr/>
        <p:nvPr/>
      </p:nvGrpSpPr>
      <p:grpSpPr>
        <a:xfrm>
          <a:off x="0" y="0"/>
          <a:ext cx="0" cy="0"/>
          <a:chOff x="0" y="0"/>
          <a:chExt cx="0" cy="0"/>
        </a:xfrm>
      </p:grpSpPr>
      <p:sp>
        <p:nvSpPr>
          <p:cNvPr id="92" name="Texte du titre"/>
          <p:cNvSpPr txBox="1">
            <a:spLocks noGrp="1"/>
          </p:cNvSpPr>
          <p:nvPr>
            <p:ph type="title"/>
          </p:nvPr>
        </p:nvSpPr>
        <p:spPr>
          <a:prstGeom prst="rect">
            <a:avLst/>
          </a:prstGeom>
        </p:spPr>
        <p:txBody>
          <a:bodyPr/>
          <a:lstStyle/>
          <a:p>
            <a:r>
              <a:t>Texte du titre</a:t>
            </a:r>
          </a:p>
        </p:txBody>
      </p:sp>
      <p:sp>
        <p:nvSpPr>
          <p:cNvPr id="93"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94"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991439536"/>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7" name="Text Placeholder 6"/>
          <p:cNvSpPr>
            <a:spLocks noGrp="1"/>
          </p:cNvSpPr>
          <p:nvPr>
            <p:ph type="body" sz="quarter" idx="13" hasCustomPrompt="1"/>
          </p:nvPr>
        </p:nvSpPr>
        <p:spPr>
          <a:xfrm>
            <a:off x="1557869" y="12712703"/>
            <a:ext cx="21149734" cy="730250"/>
          </a:xfrm>
        </p:spPr>
        <p:txBody>
          <a:bodyPr bIns="0" anchor="b">
            <a:noAutofit/>
          </a:bodyPr>
          <a:lstStyle>
            <a:lvl1pPr marL="0" indent="0">
              <a:spcBef>
                <a:spcPts val="0"/>
              </a:spcBef>
              <a:spcAft>
                <a:spcPts val="0"/>
              </a:spcAft>
              <a:buNone/>
              <a:defRPr sz="1800"/>
            </a:lvl1pPr>
            <a:lvl2pPr marL="914538" indent="0">
              <a:buNone/>
              <a:defRPr/>
            </a:lvl2pPr>
          </a:lstStyle>
          <a:p>
            <a:pPr lvl="0"/>
            <a:r>
              <a:rPr lang="en-US" dirty="0"/>
              <a:t>Edit Master text styles</a:t>
            </a:r>
          </a:p>
        </p:txBody>
      </p:sp>
      <p:sp>
        <p:nvSpPr>
          <p:cNvPr id="8" name="Slide Number Placeholder 7"/>
          <p:cNvSpPr>
            <a:spLocks noGrp="1"/>
          </p:cNvSpPr>
          <p:nvPr>
            <p:ph type="sldNum" sz="quarter" idx="14"/>
          </p:nvPr>
        </p:nvSpPr>
        <p:spPr/>
        <p:txBody>
          <a:bodyPr/>
          <a:lstStyle/>
          <a:p>
            <a:fld id="{2CA814A5-5B67-49A0-A5BA-40050328EF92}" type="slidenum">
              <a:rPr lang="en-CA" smtClean="0"/>
              <a:pPr/>
              <a:t>‹n°›</a:t>
            </a:fld>
            <a:endParaRPr lang="en-CA" dirty="0"/>
          </a:p>
        </p:txBody>
      </p:sp>
    </p:spTree>
    <p:extLst>
      <p:ext uri="{BB962C8B-B14F-4D97-AF65-F5344CB8AC3E}">
        <p14:creationId xmlns:p14="http://schemas.microsoft.com/office/powerpoint/2010/main" val="10176712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x">
  <p:cSld name="10_Ocean">
    <p:spTree>
      <p:nvGrpSpPr>
        <p:cNvPr id="1" name=""/>
        <p:cNvGrpSpPr/>
        <p:nvPr/>
      </p:nvGrpSpPr>
      <p:grpSpPr>
        <a:xfrm>
          <a:off x="0" y="0"/>
          <a:ext cx="0" cy="0"/>
          <a:chOff x="0" y="0"/>
          <a:chExt cx="0" cy="0"/>
        </a:xfrm>
      </p:grpSpPr>
      <p:sp>
        <p:nvSpPr>
          <p:cNvPr id="101" name="Texte du titre"/>
          <p:cNvSpPr txBox="1">
            <a:spLocks noGrp="1"/>
          </p:cNvSpPr>
          <p:nvPr>
            <p:ph type="title"/>
          </p:nvPr>
        </p:nvSpPr>
        <p:spPr>
          <a:prstGeom prst="rect">
            <a:avLst/>
          </a:prstGeom>
        </p:spPr>
        <p:txBody>
          <a:bodyPr/>
          <a:lstStyle/>
          <a:p>
            <a:r>
              <a:t>Texte du titre</a:t>
            </a:r>
          </a:p>
        </p:txBody>
      </p:sp>
      <p:sp>
        <p:nvSpPr>
          <p:cNvPr id="102"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103"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702543009"/>
      </p:ext>
    </p:extLst>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type="tx">
  <p:cSld name="11_Ocean">
    <p:spTree>
      <p:nvGrpSpPr>
        <p:cNvPr id="1" name=""/>
        <p:cNvGrpSpPr/>
        <p:nvPr/>
      </p:nvGrpSpPr>
      <p:grpSpPr>
        <a:xfrm>
          <a:off x="0" y="0"/>
          <a:ext cx="0" cy="0"/>
          <a:chOff x="0" y="0"/>
          <a:chExt cx="0" cy="0"/>
        </a:xfrm>
      </p:grpSpPr>
      <p:sp>
        <p:nvSpPr>
          <p:cNvPr id="110" name="Texte du titre"/>
          <p:cNvSpPr txBox="1">
            <a:spLocks noGrp="1"/>
          </p:cNvSpPr>
          <p:nvPr>
            <p:ph type="title"/>
          </p:nvPr>
        </p:nvSpPr>
        <p:spPr>
          <a:prstGeom prst="rect">
            <a:avLst/>
          </a:prstGeom>
        </p:spPr>
        <p:txBody>
          <a:bodyPr/>
          <a:lstStyle/>
          <a:p>
            <a:r>
              <a:t>Texte du titre</a:t>
            </a:r>
          </a:p>
        </p:txBody>
      </p:sp>
      <p:sp>
        <p:nvSpPr>
          <p:cNvPr id="111"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112"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325456652"/>
      </p:ext>
    </p:extLst>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type="tx">
  <p:cSld name="12_Ocean">
    <p:spTree>
      <p:nvGrpSpPr>
        <p:cNvPr id="1" name=""/>
        <p:cNvGrpSpPr/>
        <p:nvPr/>
      </p:nvGrpSpPr>
      <p:grpSpPr>
        <a:xfrm>
          <a:off x="0" y="0"/>
          <a:ext cx="0" cy="0"/>
          <a:chOff x="0" y="0"/>
          <a:chExt cx="0" cy="0"/>
        </a:xfrm>
      </p:grpSpPr>
      <p:sp>
        <p:nvSpPr>
          <p:cNvPr id="119" name="Texte du titre"/>
          <p:cNvSpPr txBox="1">
            <a:spLocks noGrp="1"/>
          </p:cNvSpPr>
          <p:nvPr>
            <p:ph type="title"/>
          </p:nvPr>
        </p:nvSpPr>
        <p:spPr>
          <a:prstGeom prst="rect">
            <a:avLst/>
          </a:prstGeom>
        </p:spPr>
        <p:txBody>
          <a:bodyPr/>
          <a:lstStyle/>
          <a:p>
            <a:r>
              <a:t>Texte du titre</a:t>
            </a:r>
          </a:p>
        </p:txBody>
      </p:sp>
      <p:sp>
        <p:nvSpPr>
          <p:cNvPr id="120"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121"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172960980"/>
      </p:ext>
    </p:extLst>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type="tx">
  <p:cSld name="12_Ocean - No Graphics">
    <p:spTree>
      <p:nvGrpSpPr>
        <p:cNvPr id="1" name=""/>
        <p:cNvGrpSpPr/>
        <p:nvPr/>
      </p:nvGrpSpPr>
      <p:grpSpPr>
        <a:xfrm>
          <a:off x="0" y="0"/>
          <a:ext cx="0" cy="0"/>
          <a:chOff x="0" y="0"/>
          <a:chExt cx="0" cy="0"/>
        </a:xfrm>
      </p:grpSpPr>
      <p:sp>
        <p:nvSpPr>
          <p:cNvPr id="128" name="Texte du titre"/>
          <p:cNvSpPr txBox="1">
            <a:spLocks noGrp="1"/>
          </p:cNvSpPr>
          <p:nvPr>
            <p:ph type="title"/>
          </p:nvPr>
        </p:nvSpPr>
        <p:spPr>
          <a:prstGeom prst="rect">
            <a:avLst/>
          </a:prstGeom>
        </p:spPr>
        <p:txBody>
          <a:bodyPr/>
          <a:lstStyle/>
          <a:p>
            <a:r>
              <a:t>Texte du titre</a:t>
            </a:r>
          </a:p>
        </p:txBody>
      </p:sp>
      <p:sp>
        <p:nvSpPr>
          <p:cNvPr id="129"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130" name="Numéro de diapositive"/>
          <p:cNvSpPr txBox="1">
            <a:spLocks noGrp="1"/>
          </p:cNvSpPr>
          <p:nvPr>
            <p:ph type="sldNum" sz="quarter" idx="2"/>
          </p:nvPr>
        </p:nvSpPr>
        <p:spPr>
          <a:xfrm>
            <a:off x="11521947" y="12776200"/>
            <a:ext cx="1340111" cy="841256"/>
          </a:xfrm>
          <a:prstGeom prst="rect">
            <a:avLst/>
          </a:prstGeom>
        </p:spPr>
        <p:txBody>
          <a:bodyPr anchor="t"/>
          <a:lstStyle>
            <a:lvl1pPr>
              <a:defRPr sz="4800">
                <a:latin typeface="Tahoma"/>
                <a:ea typeface="Tahoma"/>
                <a:cs typeface="Tahoma"/>
                <a:sym typeface="Tahom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2811008643"/>
      </p:ext>
    </p:extLst>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type="tx">
  <p:cSld name="13_Ocean">
    <p:spTree>
      <p:nvGrpSpPr>
        <p:cNvPr id="1" name=""/>
        <p:cNvGrpSpPr/>
        <p:nvPr/>
      </p:nvGrpSpPr>
      <p:grpSpPr>
        <a:xfrm>
          <a:off x="0" y="0"/>
          <a:ext cx="0" cy="0"/>
          <a:chOff x="0" y="0"/>
          <a:chExt cx="0" cy="0"/>
        </a:xfrm>
      </p:grpSpPr>
      <p:sp>
        <p:nvSpPr>
          <p:cNvPr id="137" name="Texte du titre"/>
          <p:cNvSpPr txBox="1">
            <a:spLocks noGrp="1"/>
          </p:cNvSpPr>
          <p:nvPr>
            <p:ph type="title"/>
          </p:nvPr>
        </p:nvSpPr>
        <p:spPr>
          <a:prstGeom prst="rect">
            <a:avLst/>
          </a:prstGeom>
        </p:spPr>
        <p:txBody>
          <a:bodyPr/>
          <a:lstStyle/>
          <a:p>
            <a:r>
              <a:t>Texte du titre</a:t>
            </a:r>
          </a:p>
        </p:txBody>
      </p:sp>
      <p:sp>
        <p:nvSpPr>
          <p:cNvPr id="138"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139"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320993124"/>
      </p:ext>
    </p:extLst>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type="tx">
  <p:cSld name="14_Ocean">
    <p:spTree>
      <p:nvGrpSpPr>
        <p:cNvPr id="1" name=""/>
        <p:cNvGrpSpPr/>
        <p:nvPr/>
      </p:nvGrpSpPr>
      <p:grpSpPr>
        <a:xfrm>
          <a:off x="0" y="0"/>
          <a:ext cx="0" cy="0"/>
          <a:chOff x="0" y="0"/>
          <a:chExt cx="0" cy="0"/>
        </a:xfrm>
      </p:grpSpPr>
      <p:sp>
        <p:nvSpPr>
          <p:cNvPr id="146" name="Texte du titre"/>
          <p:cNvSpPr txBox="1">
            <a:spLocks noGrp="1"/>
          </p:cNvSpPr>
          <p:nvPr>
            <p:ph type="title"/>
          </p:nvPr>
        </p:nvSpPr>
        <p:spPr>
          <a:prstGeom prst="rect">
            <a:avLst/>
          </a:prstGeom>
        </p:spPr>
        <p:txBody>
          <a:bodyPr/>
          <a:lstStyle/>
          <a:p>
            <a:r>
              <a:t>Texte du titre</a:t>
            </a:r>
          </a:p>
        </p:txBody>
      </p:sp>
      <p:sp>
        <p:nvSpPr>
          <p:cNvPr id="147"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148"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33752400"/>
      </p:ext>
    </p:extLst>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type="tx">
  <p:cSld name="14_Ocean - No Graphics">
    <p:spTree>
      <p:nvGrpSpPr>
        <p:cNvPr id="1" name=""/>
        <p:cNvGrpSpPr/>
        <p:nvPr/>
      </p:nvGrpSpPr>
      <p:grpSpPr>
        <a:xfrm>
          <a:off x="0" y="0"/>
          <a:ext cx="0" cy="0"/>
          <a:chOff x="0" y="0"/>
          <a:chExt cx="0" cy="0"/>
        </a:xfrm>
      </p:grpSpPr>
      <p:sp>
        <p:nvSpPr>
          <p:cNvPr id="155" name="Texte du titre"/>
          <p:cNvSpPr txBox="1">
            <a:spLocks noGrp="1"/>
          </p:cNvSpPr>
          <p:nvPr>
            <p:ph type="title"/>
          </p:nvPr>
        </p:nvSpPr>
        <p:spPr>
          <a:prstGeom prst="rect">
            <a:avLst/>
          </a:prstGeom>
        </p:spPr>
        <p:txBody>
          <a:bodyPr/>
          <a:lstStyle/>
          <a:p>
            <a:r>
              <a:t>Texte du titre</a:t>
            </a:r>
          </a:p>
        </p:txBody>
      </p:sp>
      <p:sp>
        <p:nvSpPr>
          <p:cNvPr id="156"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157" name="Numéro de diapositive"/>
          <p:cNvSpPr txBox="1">
            <a:spLocks noGrp="1"/>
          </p:cNvSpPr>
          <p:nvPr>
            <p:ph type="sldNum" sz="quarter" idx="2"/>
          </p:nvPr>
        </p:nvSpPr>
        <p:spPr>
          <a:xfrm>
            <a:off x="11521947" y="12776200"/>
            <a:ext cx="1340111" cy="841256"/>
          </a:xfrm>
          <a:prstGeom prst="rect">
            <a:avLst/>
          </a:prstGeom>
        </p:spPr>
        <p:txBody>
          <a:bodyPr anchor="t"/>
          <a:lstStyle>
            <a:lvl1pPr>
              <a:defRPr sz="4800">
                <a:latin typeface="Tahoma"/>
                <a:ea typeface="Tahoma"/>
                <a:cs typeface="Tahoma"/>
                <a:sym typeface="Tahom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681288493"/>
      </p:ext>
    </p:extLst>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type="tx">
  <p:cSld name="15_Ocean">
    <p:spTree>
      <p:nvGrpSpPr>
        <p:cNvPr id="1" name=""/>
        <p:cNvGrpSpPr/>
        <p:nvPr/>
      </p:nvGrpSpPr>
      <p:grpSpPr>
        <a:xfrm>
          <a:off x="0" y="0"/>
          <a:ext cx="0" cy="0"/>
          <a:chOff x="0" y="0"/>
          <a:chExt cx="0" cy="0"/>
        </a:xfrm>
      </p:grpSpPr>
      <p:sp>
        <p:nvSpPr>
          <p:cNvPr id="164" name="Texte du titre"/>
          <p:cNvSpPr txBox="1">
            <a:spLocks noGrp="1"/>
          </p:cNvSpPr>
          <p:nvPr>
            <p:ph type="title"/>
          </p:nvPr>
        </p:nvSpPr>
        <p:spPr>
          <a:prstGeom prst="rect">
            <a:avLst/>
          </a:prstGeom>
        </p:spPr>
        <p:txBody>
          <a:bodyPr/>
          <a:lstStyle/>
          <a:p>
            <a:r>
              <a:t>Texte du titre</a:t>
            </a:r>
          </a:p>
        </p:txBody>
      </p:sp>
      <p:sp>
        <p:nvSpPr>
          <p:cNvPr id="165"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166"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2794832689"/>
      </p:ext>
    </p:extLst>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type="tx">
  <p:cSld name="15_Ocean - No Graphics">
    <p:spTree>
      <p:nvGrpSpPr>
        <p:cNvPr id="1" name=""/>
        <p:cNvGrpSpPr/>
        <p:nvPr/>
      </p:nvGrpSpPr>
      <p:grpSpPr>
        <a:xfrm>
          <a:off x="0" y="0"/>
          <a:ext cx="0" cy="0"/>
          <a:chOff x="0" y="0"/>
          <a:chExt cx="0" cy="0"/>
        </a:xfrm>
      </p:grpSpPr>
      <p:sp>
        <p:nvSpPr>
          <p:cNvPr id="173" name="Texte du titre"/>
          <p:cNvSpPr txBox="1">
            <a:spLocks noGrp="1"/>
          </p:cNvSpPr>
          <p:nvPr>
            <p:ph type="title"/>
          </p:nvPr>
        </p:nvSpPr>
        <p:spPr>
          <a:prstGeom prst="rect">
            <a:avLst/>
          </a:prstGeom>
        </p:spPr>
        <p:txBody>
          <a:bodyPr/>
          <a:lstStyle/>
          <a:p>
            <a:r>
              <a:t>Texte du titre</a:t>
            </a:r>
          </a:p>
        </p:txBody>
      </p:sp>
      <p:sp>
        <p:nvSpPr>
          <p:cNvPr id="174"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175" name="Numéro de diapositive"/>
          <p:cNvSpPr txBox="1">
            <a:spLocks noGrp="1"/>
          </p:cNvSpPr>
          <p:nvPr>
            <p:ph type="sldNum" sz="quarter" idx="2"/>
          </p:nvPr>
        </p:nvSpPr>
        <p:spPr>
          <a:xfrm>
            <a:off x="11521947" y="12776200"/>
            <a:ext cx="1340111" cy="841256"/>
          </a:xfrm>
          <a:prstGeom prst="rect">
            <a:avLst/>
          </a:prstGeom>
        </p:spPr>
        <p:txBody>
          <a:bodyPr anchor="t"/>
          <a:lstStyle>
            <a:lvl1pPr>
              <a:defRPr sz="4800">
                <a:latin typeface="Tahoma"/>
                <a:ea typeface="Tahoma"/>
                <a:cs typeface="Tahoma"/>
                <a:sym typeface="Tahom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279250154"/>
      </p:ext>
    </p:extLst>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type="tx">
  <p:cSld name="16_Ocean">
    <p:spTree>
      <p:nvGrpSpPr>
        <p:cNvPr id="1" name=""/>
        <p:cNvGrpSpPr/>
        <p:nvPr/>
      </p:nvGrpSpPr>
      <p:grpSpPr>
        <a:xfrm>
          <a:off x="0" y="0"/>
          <a:ext cx="0" cy="0"/>
          <a:chOff x="0" y="0"/>
          <a:chExt cx="0" cy="0"/>
        </a:xfrm>
      </p:grpSpPr>
      <p:sp>
        <p:nvSpPr>
          <p:cNvPr id="182" name="Texte du titre"/>
          <p:cNvSpPr txBox="1">
            <a:spLocks noGrp="1"/>
          </p:cNvSpPr>
          <p:nvPr>
            <p:ph type="title"/>
          </p:nvPr>
        </p:nvSpPr>
        <p:spPr>
          <a:prstGeom prst="rect">
            <a:avLst/>
          </a:prstGeom>
        </p:spPr>
        <p:txBody>
          <a:bodyPr/>
          <a:lstStyle/>
          <a:p>
            <a:r>
              <a:t>Texte du titre</a:t>
            </a:r>
          </a:p>
        </p:txBody>
      </p:sp>
      <p:sp>
        <p:nvSpPr>
          <p:cNvPr id="183"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184" name="Numéro de diapositive"/>
          <p:cNvSpPr txBox="1">
            <a:spLocks noGrp="1"/>
          </p:cNvSpPr>
          <p:nvPr>
            <p:ph type="sldNum" sz="quarter" idx="2"/>
          </p:nvPr>
        </p:nvSpPr>
        <p:spPr>
          <a:prstGeom prst="rect">
            <a:avLst/>
          </a:prstGeom>
        </p:spPr>
        <p:txBody>
          <a:bodyPr/>
          <a:lstStyle/>
          <a:p>
            <a:fld id="{86CB4B4D-7CA3-9044-876B-883B54F8677D}" type="slidenum">
              <a:t>‹n°›</a:t>
            </a:fld>
            <a:endParaRPr/>
          </a:p>
        </p:txBody>
      </p:sp>
    </p:spTree>
    <p:extLst>
      <p:ext uri="{BB962C8B-B14F-4D97-AF65-F5344CB8AC3E}">
        <p14:creationId xmlns:p14="http://schemas.microsoft.com/office/powerpoint/2010/main" val="3288875238"/>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a:xfrm>
            <a:off x="12776200" y="1371601"/>
            <a:ext cx="10515600" cy="10982330"/>
          </a:xfrm>
        </p:spPr>
        <p:txBody>
          <a:bodyPr anchor="ctr"/>
          <a:lstStyle>
            <a:lvl1pPr marL="914400" indent="-914400">
              <a:buFont typeface="+mj-lt"/>
              <a:buAutoNum type="arabicPeriod"/>
              <a:defRPr sz="5600">
                <a:solidFill>
                  <a:schemeClr val="bg1"/>
                </a:solidFill>
              </a:defRPr>
            </a:lvl1pPr>
          </a:lstStyle>
          <a:p>
            <a:pPr lvl="0"/>
            <a:r>
              <a:rPr lang="en-US" dirty="0"/>
              <a:t>Click to edit Master text styles</a:t>
            </a:r>
          </a:p>
        </p:txBody>
      </p:sp>
      <p:sp>
        <p:nvSpPr>
          <p:cNvPr id="7" name="Text Placeholder 6"/>
          <p:cNvSpPr>
            <a:spLocks noGrp="1"/>
          </p:cNvSpPr>
          <p:nvPr>
            <p:ph type="body" sz="quarter" idx="13" hasCustomPrompt="1"/>
          </p:nvPr>
        </p:nvSpPr>
        <p:spPr>
          <a:xfrm>
            <a:off x="1557869" y="12712703"/>
            <a:ext cx="21149734" cy="730250"/>
          </a:xfrm>
        </p:spPr>
        <p:txBody>
          <a:bodyPr bIns="0" anchor="b">
            <a:noAutofit/>
          </a:bodyPr>
          <a:lstStyle>
            <a:lvl1pPr marL="0" indent="0">
              <a:spcBef>
                <a:spcPts val="0"/>
              </a:spcBef>
              <a:spcAft>
                <a:spcPts val="0"/>
              </a:spcAft>
              <a:buNone/>
              <a:defRPr sz="1800"/>
            </a:lvl1pPr>
            <a:lvl2pPr marL="914538" indent="0">
              <a:buNone/>
              <a:defRPr/>
            </a:lvl2pPr>
          </a:lstStyle>
          <a:p>
            <a:pPr lvl="0"/>
            <a:r>
              <a:rPr lang="en-US" dirty="0"/>
              <a:t>Edit Master text styles</a:t>
            </a:r>
          </a:p>
        </p:txBody>
      </p:sp>
      <p:sp>
        <p:nvSpPr>
          <p:cNvPr id="8" name="Slide Number Placeholder 7"/>
          <p:cNvSpPr>
            <a:spLocks noGrp="1"/>
          </p:cNvSpPr>
          <p:nvPr>
            <p:ph type="sldNum" sz="quarter" idx="14"/>
          </p:nvPr>
        </p:nvSpPr>
        <p:spPr/>
        <p:txBody>
          <a:bodyPr/>
          <a:lstStyle/>
          <a:p>
            <a:fld id="{2CA814A5-5B67-49A0-A5BA-40050328EF92}" type="slidenum">
              <a:rPr lang="en-CA" smtClean="0"/>
              <a:pPr/>
              <a:t>‹n°›</a:t>
            </a:fld>
            <a:endParaRPr lang="en-CA" dirty="0"/>
          </a:p>
        </p:txBody>
      </p:sp>
      <p:sp>
        <p:nvSpPr>
          <p:cNvPr id="6" name="Content Placeholder 2">
            <a:extLst>
              <a:ext uri="{FF2B5EF4-FFF2-40B4-BE49-F238E27FC236}">
                <a16:creationId xmlns:a16="http://schemas.microsoft.com/office/drawing/2014/main" id="{080D60F1-38D0-403B-A58C-9CBBBAC319D9}"/>
              </a:ext>
            </a:extLst>
          </p:cNvPr>
          <p:cNvSpPr>
            <a:spLocks noGrp="1"/>
          </p:cNvSpPr>
          <p:nvPr>
            <p:ph idx="15"/>
          </p:nvPr>
        </p:nvSpPr>
        <p:spPr>
          <a:xfrm>
            <a:off x="1557868" y="2641605"/>
            <a:ext cx="10515600" cy="7543794"/>
          </a:xfrm>
        </p:spPr>
        <p:txBody>
          <a:bodyPr anchor="ctr"/>
          <a:lstStyle>
            <a:lvl1pPr marL="0" indent="0">
              <a:buFont typeface="+mj-lt"/>
              <a:buNone/>
              <a:defRPr sz="6400" b="1">
                <a:solidFill>
                  <a:schemeClr val="tx2"/>
                </a:solidFill>
              </a:defRPr>
            </a:lvl1pPr>
          </a:lstStyle>
          <a:p>
            <a:pPr lvl="0"/>
            <a:r>
              <a:rPr lang="en-US" dirty="0"/>
              <a:t>Click to edit Master text styles</a:t>
            </a:r>
          </a:p>
        </p:txBody>
      </p:sp>
    </p:spTree>
    <p:extLst>
      <p:ext uri="{BB962C8B-B14F-4D97-AF65-F5344CB8AC3E}">
        <p14:creationId xmlns:p14="http://schemas.microsoft.com/office/powerpoint/2010/main" val="3049728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
  <p:cSld name="16_Ocean - No Graphics">
    <p:spTree>
      <p:nvGrpSpPr>
        <p:cNvPr id="1" name=""/>
        <p:cNvGrpSpPr/>
        <p:nvPr/>
      </p:nvGrpSpPr>
      <p:grpSpPr>
        <a:xfrm>
          <a:off x="0" y="0"/>
          <a:ext cx="0" cy="0"/>
          <a:chOff x="0" y="0"/>
          <a:chExt cx="0" cy="0"/>
        </a:xfrm>
      </p:grpSpPr>
      <p:sp>
        <p:nvSpPr>
          <p:cNvPr id="191" name="Texte du titre"/>
          <p:cNvSpPr txBox="1">
            <a:spLocks noGrp="1"/>
          </p:cNvSpPr>
          <p:nvPr>
            <p:ph type="title"/>
          </p:nvPr>
        </p:nvSpPr>
        <p:spPr>
          <a:prstGeom prst="rect">
            <a:avLst/>
          </a:prstGeom>
        </p:spPr>
        <p:txBody>
          <a:bodyPr/>
          <a:lstStyle/>
          <a:p>
            <a:r>
              <a:t>Texte du titre</a:t>
            </a:r>
          </a:p>
        </p:txBody>
      </p:sp>
      <p:sp>
        <p:nvSpPr>
          <p:cNvPr id="192"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193" name="Numéro de diapositive"/>
          <p:cNvSpPr txBox="1">
            <a:spLocks noGrp="1"/>
          </p:cNvSpPr>
          <p:nvPr>
            <p:ph type="sldNum" sz="quarter" idx="2"/>
          </p:nvPr>
        </p:nvSpPr>
        <p:spPr>
          <a:xfrm>
            <a:off x="11521947" y="12776200"/>
            <a:ext cx="1340111" cy="841256"/>
          </a:xfrm>
          <a:prstGeom prst="rect">
            <a:avLst/>
          </a:prstGeom>
        </p:spPr>
        <p:txBody>
          <a:bodyPr anchor="t"/>
          <a:lstStyle>
            <a:lvl1pPr>
              <a:defRPr sz="4800">
                <a:latin typeface="Tahoma"/>
                <a:ea typeface="Tahoma"/>
                <a:cs typeface="Tahoma"/>
                <a:sym typeface="Tahom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4985519"/>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x">
  <p:cSld name="Titre et sous-titr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00" name="Texte du titre"/>
          <p:cNvSpPr txBox="1">
            <a:spLocks noGrp="1"/>
          </p:cNvSpPr>
          <p:nvPr>
            <p:ph type="title"/>
          </p:nvPr>
        </p:nvSpPr>
        <p:spPr>
          <a:xfrm>
            <a:off x="1693335" y="2590800"/>
            <a:ext cx="20963466" cy="4292600"/>
          </a:xfrm>
          <a:prstGeom prst="rect">
            <a:avLst/>
          </a:prstGeom>
          <a:effectLst>
            <a:outerShdw blurRad="25400" dist="25400" dir="18900000" rotWithShape="0">
              <a:srgbClr val="000000">
                <a:alpha val="75000"/>
              </a:srgbClr>
            </a:outerShdw>
          </a:effectLst>
        </p:spPr>
        <p:txBody>
          <a:bodyPr lIns="38100" tIns="38100" rIns="38100" bIns="38100" anchor="b"/>
          <a:lstStyle>
            <a:lvl1pPr marR="0" indent="0" algn="ctr" defTabSz="635000">
              <a:defRPr sz="9600">
                <a:uFillTx/>
                <a:latin typeface="Monaco"/>
                <a:ea typeface="Monaco"/>
                <a:cs typeface="Monaco"/>
                <a:sym typeface="Monaco"/>
              </a:defRPr>
            </a:lvl1pPr>
          </a:lstStyle>
          <a:p>
            <a:r>
              <a:t>Texte du titre</a:t>
            </a:r>
          </a:p>
        </p:txBody>
      </p:sp>
      <p:sp>
        <p:nvSpPr>
          <p:cNvPr id="201" name="Texte niveau 1…"/>
          <p:cNvSpPr txBox="1">
            <a:spLocks noGrp="1"/>
          </p:cNvSpPr>
          <p:nvPr>
            <p:ph type="body" sz="quarter" idx="1"/>
          </p:nvPr>
        </p:nvSpPr>
        <p:spPr>
          <a:xfrm>
            <a:off x="1693335" y="7061200"/>
            <a:ext cx="20963466" cy="1778000"/>
          </a:xfrm>
          <a:prstGeom prst="rect">
            <a:avLst/>
          </a:prstGeom>
          <a:effectLst>
            <a:outerShdw blurRad="25400" dist="25400" dir="18900000" rotWithShape="0">
              <a:srgbClr val="000000">
                <a:alpha val="75000"/>
              </a:srgbClr>
            </a:outerShdw>
          </a:effectLst>
        </p:spPr>
        <p:txBody>
          <a:bodyPr lIns="38100" tIns="38100" rIns="38100" bIns="38100"/>
          <a:lstStyle>
            <a:lvl1pPr marL="0" marR="0" indent="0" algn="ctr" defTabSz="635000">
              <a:spcBef>
                <a:spcPts val="0"/>
              </a:spcBef>
              <a:buClrTx/>
              <a:buSzTx/>
              <a:buFontTx/>
              <a:buNone/>
              <a:defRPr sz="4800">
                <a:uFillTx/>
                <a:latin typeface="Monaco"/>
                <a:ea typeface="Monaco"/>
                <a:cs typeface="Monaco"/>
                <a:sym typeface="Monaco"/>
              </a:defRPr>
            </a:lvl1pPr>
            <a:lvl2pPr marL="0" marR="0" indent="0" algn="ctr" defTabSz="635000">
              <a:spcBef>
                <a:spcPts val="0"/>
              </a:spcBef>
              <a:buClrTx/>
              <a:buSzTx/>
              <a:buFontTx/>
              <a:buNone/>
              <a:defRPr sz="4800">
                <a:uFillTx/>
                <a:latin typeface="Monaco"/>
                <a:ea typeface="Monaco"/>
                <a:cs typeface="Monaco"/>
                <a:sym typeface="Monaco"/>
              </a:defRPr>
            </a:lvl2pPr>
            <a:lvl3pPr marL="0" marR="0" indent="0" algn="ctr" defTabSz="635000">
              <a:spcBef>
                <a:spcPts val="0"/>
              </a:spcBef>
              <a:buClrTx/>
              <a:buSzTx/>
              <a:buFontTx/>
              <a:buNone/>
              <a:defRPr sz="4800">
                <a:uFillTx/>
                <a:latin typeface="Monaco"/>
                <a:ea typeface="Monaco"/>
                <a:cs typeface="Monaco"/>
                <a:sym typeface="Monaco"/>
              </a:defRPr>
            </a:lvl3pPr>
            <a:lvl4pPr marL="0" marR="0" indent="0" algn="ctr" defTabSz="635000">
              <a:spcBef>
                <a:spcPts val="0"/>
              </a:spcBef>
              <a:buClrTx/>
              <a:buSzTx/>
              <a:buFontTx/>
              <a:buNone/>
              <a:defRPr sz="4800">
                <a:uFillTx/>
                <a:latin typeface="Monaco"/>
                <a:ea typeface="Monaco"/>
                <a:cs typeface="Monaco"/>
                <a:sym typeface="Monaco"/>
              </a:defRPr>
            </a:lvl4pPr>
            <a:lvl5pPr marL="0" marR="0" indent="0" algn="ctr" defTabSz="635000">
              <a:spcBef>
                <a:spcPts val="0"/>
              </a:spcBef>
              <a:buClrTx/>
              <a:buSzTx/>
              <a:buFontTx/>
              <a:buNone/>
              <a:defRPr sz="4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202" name="Numéro de diapositive"/>
          <p:cNvSpPr txBox="1">
            <a:spLocks noGrp="1"/>
          </p:cNvSpPr>
          <p:nvPr>
            <p:ph type="sldNum" sz="quarter" idx="2"/>
          </p:nvPr>
        </p:nvSpPr>
        <p:spPr>
          <a:xfrm>
            <a:off x="11783451" y="13106400"/>
            <a:ext cx="814325" cy="446276"/>
          </a:xfrm>
          <a:prstGeom prst="rect">
            <a:avLst/>
          </a:prstGeom>
        </p:spPr>
        <p:txBody>
          <a:bodyPr lIns="38100" tIns="38100" rIns="38100" bIns="38100" anchor="t"/>
          <a:lstStyle>
            <a:lvl1pPr defTabSz="635000">
              <a:defRPr sz="24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4129706014"/>
      </p:ext>
    </p:extLst>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type="tx">
  <p:cSld name="Titre et puces sur 2 colonnes">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09" name="Texte du titre"/>
          <p:cNvSpPr txBox="1">
            <a:spLocks noGrp="1"/>
          </p:cNvSpPr>
          <p:nvPr>
            <p:ph type="title"/>
          </p:nvPr>
        </p:nvSpPr>
        <p:spPr>
          <a:xfrm>
            <a:off x="1693335" y="304800"/>
            <a:ext cx="20963466" cy="3556000"/>
          </a:xfrm>
          <a:prstGeom prst="rect">
            <a:avLst/>
          </a:prstGeom>
          <a:effectLst>
            <a:outerShdw blurRad="25400" dist="25400" dir="18900000" rotWithShape="0">
              <a:srgbClr val="000000">
                <a:alpha val="75000"/>
              </a:srgbClr>
            </a:outerShdw>
          </a:effectLst>
        </p:spPr>
        <p:txBody>
          <a:bodyPr lIns="38100" tIns="38100" rIns="38100" bIns="38100"/>
          <a:lstStyle>
            <a:lvl1pPr marR="0" indent="0" algn="ctr" defTabSz="635000">
              <a:defRPr sz="9600">
                <a:uFillTx/>
                <a:latin typeface="Monaco"/>
                <a:ea typeface="Monaco"/>
                <a:cs typeface="Monaco"/>
                <a:sym typeface="Monaco"/>
              </a:defRPr>
            </a:lvl1pPr>
          </a:lstStyle>
          <a:p>
            <a:r>
              <a:t>Texte du titre</a:t>
            </a:r>
          </a:p>
        </p:txBody>
      </p:sp>
      <p:sp>
        <p:nvSpPr>
          <p:cNvPr id="210" name="Texte niveau 1…"/>
          <p:cNvSpPr txBox="1">
            <a:spLocks noGrp="1"/>
          </p:cNvSpPr>
          <p:nvPr>
            <p:ph type="body" idx="1"/>
          </p:nvPr>
        </p:nvSpPr>
        <p:spPr>
          <a:xfrm>
            <a:off x="1693335" y="3962400"/>
            <a:ext cx="20963466" cy="8051800"/>
          </a:xfrm>
          <a:prstGeom prst="rect">
            <a:avLst/>
          </a:prstGeom>
          <a:effectLst>
            <a:outerShdw blurRad="25400" dist="25400" dir="18900000" rotWithShape="0">
              <a:srgbClr val="000000">
                <a:alpha val="75000"/>
              </a:srgbClr>
            </a:outerShdw>
          </a:effectLst>
        </p:spPr>
        <p:txBody>
          <a:bodyPr lIns="38100" tIns="38100" rIns="38100" bIns="38100" numCol="2" spcCol="393065"/>
          <a:lstStyle>
            <a:lvl1pPr marL="1342512" marR="0" indent="-758312" defTabSz="635000">
              <a:spcBef>
                <a:spcPts val="5000"/>
              </a:spcBef>
              <a:buClrTx/>
              <a:buSzPct val="90000"/>
              <a:buFontTx/>
              <a:buBlip>
                <a:blip r:embed="rId3"/>
              </a:buBlip>
              <a:defRPr sz="4000">
                <a:uFillTx/>
                <a:latin typeface="Monaco"/>
                <a:ea typeface="Monaco"/>
                <a:cs typeface="Monaco"/>
                <a:sym typeface="Monaco"/>
              </a:defRPr>
            </a:lvl1pPr>
            <a:lvl2pPr marL="2256912" marR="0" indent="-758312" defTabSz="635000">
              <a:spcBef>
                <a:spcPts val="5000"/>
              </a:spcBef>
              <a:buClrTx/>
              <a:buSzPct val="90000"/>
              <a:buFontTx/>
              <a:buBlip>
                <a:blip r:embed="rId3"/>
              </a:buBlip>
              <a:defRPr sz="4000">
                <a:uFillTx/>
                <a:latin typeface="Monaco"/>
                <a:ea typeface="Monaco"/>
                <a:cs typeface="Monaco"/>
                <a:sym typeface="Monaco"/>
              </a:defRPr>
            </a:lvl2pPr>
            <a:lvl3pPr marL="3171312" marR="0" indent="-758312" defTabSz="635000">
              <a:spcBef>
                <a:spcPts val="5000"/>
              </a:spcBef>
              <a:buClrTx/>
              <a:buSzPct val="90000"/>
              <a:buFontTx/>
              <a:buBlip>
                <a:blip r:embed="rId3"/>
              </a:buBlip>
              <a:defRPr sz="4000">
                <a:uFillTx/>
                <a:latin typeface="Monaco"/>
                <a:ea typeface="Monaco"/>
                <a:cs typeface="Monaco"/>
                <a:sym typeface="Monaco"/>
              </a:defRPr>
            </a:lvl3pPr>
            <a:lvl4pPr marL="4085714" marR="0" indent="-758314" defTabSz="635000">
              <a:spcBef>
                <a:spcPts val="5000"/>
              </a:spcBef>
              <a:buClrTx/>
              <a:buSzPct val="90000"/>
              <a:buFontTx/>
              <a:buBlip>
                <a:blip r:embed="rId3"/>
              </a:buBlip>
              <a:defRPr sz="4000">
                <a:uFillTx/>
                <a:latin typeface="Monaco"/>
                <a:ea typeface="Monaco"/>
                <a:cs typeface="Monaco"/>
                <a:sym typeface="Monaco"/>
              </a:defRPr>
            </a:lvl4pPr>
            <a:lvl5pPr marL="5000114" marR="0" indent="-758314" defTabSz="635000">
              <a:spcBef>
                <a:spcPts val="5000"/>
              </a:spcBef>
              <a:buClrTx/>
              <a:buSzPct val="90000"/>
              <a:buFontTx/>
              <a:buBlip>
                <a:blip r:embed="rId3"/>
              </a:buBlip>
              <a:defRPr sz="40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211" name="Numéro de diapositive"/>
          <p:cNvSpPr txBox="1">
            <a:spLocks noGrp="1"/>
          </p:cNvSpPr>
          <p:nvPr>
            <p:ph type="sldNum" sz="quarter" idx="2"/>
          </p:nvPr>
        </p:nvSpPr>
        <p:spPr>
          <a:xfrm>
            <a:off x="11783451" y="13081000"/>
            <a:ext cx="814325" cy="446276"/>
          </a:xfrm>
          <a:prstGeom prst="rect">
            <a:avLst/>
          </a:prstGeom>
        </p:spPr>
        <p:txBody>
          <a:bodyPr lIns="38100" tIns="38100" rIns="38100" bIns="38100" anchor="t"/>
          <a:lstStyle>
            <a:lvl1pPr defTabSz="635000">
              <a:defRPr sz="24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881597256"/>
      </p:ext>
    </p:extLst>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type="tx">
  <p:cSld name="Puces">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18" name="Texte niveau 1…"/>
          <p:cNvSpPr txBox="1">
            <a:spLocks noGrp="1"/>
          </p:cNvSpPr>
          <p:nvPr>
            <p:ph type="body" idx="1"/>
          </p:nvPr>
        </p:nvSpPr>
        <p:spPr>
          <a:xfrm>
            <a:off x="1693335" y="1727200"/>
            <a:ext cx="20963466" cy="10287000"/>
          </a:xfrm>
          <a:prstGeom prst="rect">
            <a:avLst/>
          </a:prstGeom>
          <a:effectLst>
            <a:outerShdw blurRad="25400" dist="25400" dir="18900000" rotWithShape="0">
              <a:srgbClr val="000000">
                <a:alpha val="75000"/>
              </a:srgbClr>
            </a:outerShdw>
          </a:effectLst>
        </p:spPr>
        <p:txBody>
          <a:bodyPr lIns="38100" tIns="38100" rIns="38100" bIns="38100" anchor="ctr"/>
          <a:lstStyle>
            <a:lvl1pPr marL="1404700" marR="0" indent="-820500" defTabSz="635000">
              <a:spcBef>
                <a:spcPts val="7600"/>
              </a:spcBef>
              <a:buClrTx/>
              <a:buSzPct val="90000"/>
              <a:buFontTx/>
              <a:buBlip>
                <a:blip r:embed="rId3"/>
              </a:buBlip>
              <a:defRPr sz="4800">
                <a:uFillTx/>
                <a:latin typeface="Monaco"/>
                <a:ea typeface="Monaco"/>
                <a:cs typeface="Monaco"/>
                <a:sym typeface="Monaco"/>
              </a:defRPr>
            </a:lvl1pPr>
            <a:lvl2pPr marL="2319102" marR="0" indent="-820500" defTabSz="635000">
              <a:spcBef>
                <a:spcPts val="7600"/>
              </a:spcBef>
              <a:buClrTx/>
              <a:buSzPct val="90000"/>
              <a:buFontTx/>
              <a:buBlip>
                <a:blip r:embed="rId3"/>
              </a:buBlip>
              <a:defRPr sz="4800">
                <a:uFillTx/>
                <a:latin typeface="Monaco"/>
                <a:ea typeface="Monaco"/>
                <a:cs typeface="Monaco"/>
                <a:sym typeface="Monaco"/>
              </a:defRPr>
            </a:lvl2pPr>
            <a:lvl3pPr marL="3233502" marR="0" indent="-820502" defTabSz="635000">
              <a:spcBef>
                <a:spcPts val="7600"/>
              </a:spcBef>
              <a:buClrTx/>
              <a:buSzPct val="90000"/>
              <a:buFontTx/>
              <a:buBlip>
                <a:blip r:embed="rId3"/>
              </a:buBlip>
              <a:defRPr sz="4800">
                <a:uFillTx/>
                <a:latin typeface="Monaco"/>
                <a:ea typeface="Monaco"/>
                <a:cs typeface="Monaco"/>
                <a:sym typeface="Monaco"/>
              </a:defRPr>
            </a:lvl3pPr>
            <a:lvl4pPr marL="4147900" marR="0" indent="-820500" defTabSz="635000">
              <a:spcBef>
                <a:spcPts val="7600"/>
              </a:spcBef>
              <a:buClrTx/>
              <a:buSzPct val="90000"/>
              <a:buFontTx/>
              <a:buBlip>
                <a:blip r:embed="rId3"/>
              </a:buBlip>
              <a:defRPr sz="4800">
                <a:uFillTx/>
                <a:latin typeface="Monaco"/>
                <a:ea typeface="Monaco"/>
                <a:cs typeface="Monaco"/>
                <a:sym typeface="Monaco"/>
              </a:defRPr>
            </a:lvl4pPr>
            <a:lvl5pPr marL="5062300" marR="0" indent="-820500" defTabSz="635000">
              <a:spcBef>
                <a:spcPts val="7600"/>
              </a:spcBef>
              <a:buClrTx/>
              <a:buSzPct val="90000"/>
              <a:buFontTx/>
              <a:buBlip>
                <a:blip r:embed="rId3"/>
              </a:buBlip>
              <a:defRPr sz="48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219" name="Numéro de diapositive"/>
          <p:cNvSpPr txBox="1">
            <a:spLocks noGrp="1"/>
          </p:cNvSpPr>
          <p:nvPr>
            <p:ph type="sldNum" sz="quarter" idx="2"/>
          </p:nvPr>
        </p:nvSpPr>
        <p:spPr>
          <a:xfrm>
            <a:off x="11783451" y="13081000"/>
            <a:ext cx="814325" cy="446276"/>
          </a:xfrm>
          <a:prstGeom prst="rect">
            <a:avLst/>
          </a:prstGeom>
        </p:spPr>
        <p:txBody>
          <a:bodyPr lIns="38100" tIns="38100" rIns="38100" bIns="38100" anchor="t"/>
          <a:lstStyle>
            <a:lvl1pPr defTabSz="635000">
              <a:defRPr sz="24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558460909"/>
      </p:ext>
    </p:extLst>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type="tx">
  <p:cSld name="Vierg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26" name="Numéro de diapositive"/>
          <p:cNvSpPr txBox="1">
            <a:spLocks noGrp="1"/>
          </p:cNvSpPr>
          <p:nvPr>
            <p:ph type="sldNum" sz="quarter" idx="2"/>
          </p:nvPr>
        </p:nvSpPr>
        <p:spPr>
          <a:xfrm>
            <a:off x="11783451" y="13081000"/>
            <a:ext cx="814325" cy="446276"/>
          </a:xfrm>
          <a:prstGeom prst="rect">
            <a:avLst/>
          </a:prstGeom>
        </p:spPr>
        <p:txBody>
          <a:bodyPr lIns="38100" tIns="38100" rIns="38100" bIns="38100" anchor="t"/>
          <a:lstStyle>
            <a:lvl1pPr defTabSz="635000">
              <a:defRPr sz="24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78619621"/>
      </p:ext>
    </p:extLst>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type="tx">
  <p:cSld name="Titre - Hau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33" name="Texte du titre"/>
          <p:cNvSpPr txBox="1">
            <a:spLocks noGrp="1"/>
          </p:cNvSpPr>
          <p:nvPr>
            <p:ph type="title"/>
          </p:nvPr>
        </p:nvSpPr>
        <p:spPr>
          <a:xfrm>
            <a:off x="1693335" y="304800"/>
            <a:ext cx="20963466" cy="3556000"/>
          </a:xfrm>
          <a:prstGeom prst="rect">
            <a:avLst/>
          </a:prstGeom>
          <a:effectLst>
            <a:outerShdw blurRad="25400" dist="25400" dir="18900000" rotWithShape="0">
              <a:srgbClr val="000000">
                <a:alpha val="75000"/>
              </a:srgbClr>
            </a:outerShdw>
          </a:effectLst>
        </p:spPr>
        <p:txBody>
          <a:bodyPr lIns="38100" tIns="38100" rIns="38100" bIns="38100"/>
          <a:lstStyle>
            <a:lvl1pPr marR="0" indent="0" algn="ctr" defTabSz="635000">
              <a:defRPr sz="9600">
                <a:uFillTx/>
                <a:latin typeface="Monaco"/>
                <a:ea typeface="Monaco"/>
                <a:cs typeface="Monaco"/>
                <a:sym typeface="Monaco"/>
              </a:defRPr>
            </a:lvl1pPr>
          </a:lstStyle>
          <a:p>
            <a:r>
              <a:t>Texte du titre</a:t>
            </a:r>
          </a:p>
        </p:txBody>
      </p:sp>
      <p:sp>
        <p:nvSpPr>
          <p:cNvPr id="234" name="Numéro de diapositive"/>
          <p:cNvSpPr txBox="1">
            <a:spLocks noGrp="1"/>
          </p:cNvSpPr>
          <p:nvPr>
            <p:ph type="sldNum" sz="quarter" idx="2"/>
          </p:nvPr>
        </p:nvSpPr>
        <p:spPr>
          <a:xfrm>
            <a:off x="11783451" y="13081000"/>
            <a:ext cx="814325" cy="446276"/>
          </a:xfrm>
          <a:prstGeom prst="rect">
            <a:avLst/>
          </a:prstGeom>
        </p:spPr>
        <p:txBody>
          <a:bodyPr lIns="38100" tIns="38100" rIns="38100" bIns="38100" anchor="t"/>
          <a:lstStyle>
            <a:lvl1pPr defTabSz="635000">
              <a:defRPr sz="24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866841352"/>
      </p:ext>
    </p:extLst>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type="tx">
  <p:cSld name="Titre - Centré">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41" name="Texte du titre"/>
          <p:cNvSpPr txBox="1">
            <a:spLocks noGrp="1"/>
          </p:cNvSpPr>
          <p:nvPr>
            <p:ph type="title"/>
          </p:nvPr>
        </p:nvSpPr>
        <p:spPr>
          <a:xfrm>
            <a:off x="1693335" y="4699000"/>
            <a:ext cx="20963466" cy="4292600"/>
          </a:xfrm>
          <a:prstGeom prst="rect">
            <a:avLst/>
          </a:prstGeom>
          <a:effectLst>
            <a:outerShdw blurRad="25400" dist="25400" dir="18900000" rotWithShape="0">
              <a:srgbClr val="000000">
                <a:alpha val="75000"/>
              </a:srgbClr>
            </a:outerShdw>
          </a:effectLst>
        </p:spPr>
        <p:txBody>
          <a:bodyPr lIns="38100" tIns="38100" rIns="38100" bIns="38100"/>
          <a:lstStyle>
            <a:lvl1pPr marR="0" indent="0" algn="ctr" defTabSz="635000">
              <a:defRPr sz="9600">
                <a:uFillTx/>
                <a:latin typeface="Monaco"/>
                <a:ea typeface="Monaco"/>
                <a:cs typeface="Monaco"/>
                <a:sym typeface="Monaco"/>
              </a:defRPr>
            </a:lvl1pPr>
          </a:lstStyle>
          <a:p>
            <a:r>
              <a:t>Texte du titre</a:t>
            </a:r>
          </a:p>
        </p:txBody>
      </p:sp>
      <p:sp>
        <p:nvSpPr>
          <p:cNvPr id="242" name="Numéro de diapositive"/>
          <p:cNvSpPr txBox="1">
            <a:spLocks noGrp="1"/>
          </p:cNvSpPr>
          <p:nvPr>
            <p:ph type="sldNum" sz="quarter" idx="2"/>
          </p:nvPr>
        </p:nvSpPr>
        <p:spPr>
          <a:xfrm>
            <a:off x="11783451" y="13081000"/>
            <a:ext cx="814325" cy="446276"/>
          </a:xfrm>
          <a:prstGeom prst="rect">
            <a:avLst/>
          </a:prstGeom>
        </p:spPr>
        <p:txBody>
          <a:bodyPr lIns="38100" tIns="38100" rIns="38100" bIns="38100" anchor="t"/>
          <a:lstStyle>
            <a:lvl1pPr defTabSz="635000">
              <a:defRPr sz="24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271147480"/>
      </p:ext>
    </p:extLst>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type="tx">
  <p:cSld name="Photo - Horizontal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49" name="Image"/>
          <p:cNvSpPr>
            <a:spLocks noGrp="1"/>
          </p:cNvSpPr>
          <p:nvPr>
            <p:ph type="pic" sz="quarter" idx="21"/>
          </p:nvPr>
        </p:nvSpPr>
        <p:spPr>
          <a:xfrm rot="21485017">
            <a:off x="7099521" y="4042430"/>
            <a:ext cx="10137282" cy="5613404"/>
          </a:xfrm>
          <a:prstGeom prst="rect">
            <a:avLst/>
          </a:prstGeom>
        </p:spPr>
        <p:txBody>
          <a:bodyPr lIns="91439" tIns="45719" rIns="91439" bIns="45719">
            <a:noAutofit/>
          </a:bodyPr>
          <a:lstStyle/>
          <a:p>
            <a:endParaRPr/>
          </a:p>
        </p:txBody>
      </p:sp>
      <p:sp>
        <p:nvSpPr>
          <p:cNvPr id="250" name="Texte du titre"/>
          <p:cNvSpPr txBox="1">
            <a:spLocks noGrp="1"/>
          </p:cNvSpPr>
          <p:nvPr>
            <p:ph type="title"/>
          </p:nvPr>
        </p:nvSpPr>
        <p:spPr>
          <a:xfrm>
            <a:off x="1693335" y="10820400"/>
            <a:ext cx="20963466" cy="1828800"/>
          </a:xfrm>
          <a:prstGeom prst="rect">
            <a:avLst/>
          </a:prstGeom>
          <a:effectLst>
            <a:outerShdw blurRad="25400" dist="25400" dir="18900000" rotWithShape="0">
              <a:srgbClr val="000000">
                <a:alpha val="75000"/>
              </a:srgbClr>
            </a:outerShdw>
          </a:effectLst>
        </p:spPr>
        <p:txBody>
          <a:bodyPr lIns="38100" tIns="38100" rIns="38100" bIns="38100" anchor="t"/>
          <a:lstStyle>
            <a:lvl1pPr marR="0" indent="0" algn="ctr" defTabSz="635000">
              <a:defRPr sz="9600">
                <a:uFillTx/>
                <a:latin typeface="Monaco"/>
                <a:ea typeface="Monaco"/>
                <a:cs typeface="Monaco"/>
                <a:sym typeface="Monaco"/>
              </a:defRPr>
            </a:lvl1pPr>
          </a:lstStyle>
          <a:p>
            <a:r>
              <a:t>Texte du titre</a:t>
            </a:r>
          </a:p>
        </p:txBody>
      </p:sp>
      <p:sp>
        <p:nvSpPr>
          <p:cNvPr id="251" name="Numéro de diapositive"/>
          <p:cNvSpPr txBox="1">
            <a:spLocks noGrp="1"/>
          </p:cNvSpPr>
          <p:nvPr>
            <p:ph type="sldNum" sz="quarter" idx="2"/>
          </p:nvPr>
        </p:nvSpPr>
        <p:spPr>
          <a:xfrm>
            <a:off x="11783451" y="13081000"/>
            <a:ext cx="814325" cy="446276"/>
          </a:xfrm>
          <a:prstGeom prst="rect">
            <a:avLst/>
          </a:prstGeom>
        </p:spPr>
        <p:txBody>
          <a:bodyPr lIns="38100" tIns="38100" rIns="38100" bIns="38100" anchor="t"/>
          <a:lstStyle>
            <a:lvl1pPr defTabSz="635000">
              <a:defRPr sz="24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4032524645"/>
      </p:ext>
    </p:extLst>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type="tx">
  <p:cSld name="Photo - Vertical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58" name="Image"/>
          <p:cNvSpPr>
            <a:spLocks noGrp="1"/>
          </p:cNvSpPr>
          <p:nvPr>
            <p:ph type="pic" sz="quarter" idx="21"/>
          </p:nvPr>
        </p:nvSpPr>
        <p:spPr>
          <a:xfrm rot="21487425">
            <a:off x="13917381" y="2982431"/>
            <a:ext cx="7511410" cy="7594606"/>
          </a:xfrm>
          <a:prstGeom prst="rect">
            <a:avLst/>
          </a:prstGeom>
        </p:spPr>
        <p:txBody>
          <a:bodyPr lIns="91439" tIns="45719" rIns="91439" bIns="45719">
            <a:noAutofit/>
          </a:bodyPr>
          <a:lstStyle/>
          <a:p>
            <a:endParaRPr/>
          </a:p>
        </p:txBody>
      </p:sp>
      <p:sp>
        <p:nvSpPr>
          <p:cNvPr id="259" name="Texte du titre"/>
          <p:cNvSpPr txBox="1">
            <a:spLocks noGrp="1"/>
          </p:cNvSpPr>
          <p:nvPr>
            <p:ph type="title"/>
          </p:nvPr>
        </p:nvSpPr>
        <p:spPr>
          <a:xfrm>
            <a:off x="1219200" y="2895600"/>
            <a:ext cx="10972800" cy="4013200"/>
          </a:xfrm>
          <a:prstGeom prst="rect">
            <a:avLst/>
          </a:prstGeom>
          <a:effectLst>
            <a:outerShdw blurRad="25400" dist="25400" dir="18900000" rotWithShape="0">
              <a:srgbClr val="000000">
                <a:alpha val="75000"/>
              </a:srgbClr>
            </a:outerShdw>
          </a:effectLst>
        </p:spPr>
        <p:txBody>
          <a:bodyPr lIns="38100" tIns="38100" rIns="38100" bIns="38100" anchor="b"/>
          <a:lstStyle>
            <a:lvl1pPr marR="0" indent="0" algn="ctr" defTabSz="635000">
              <a:defRPr sz="8000">
                <a:uFillTx/>
                <a:latin typeface="Monaco"/>
                <a:ea typeface="Monaco"/>
                <a:cs typeface="Monaco"/>
                <a:sym typeface="Monaco"/>
              </a:defRPr>
            </a:lvl1pPr>
          </a:lstStyle>
          <a:p>
            <a:r>
              <a:t>Texte du titre</a:t>
            </a:r>
          </a:p>
        </p:txBody>
      </p:sp>
      <p:sp>
        <p:nvSpPr>
          <p:cNvPr id="260" name="Texte niveau 1…"/>
          <p:cNvSpPr txBox="1">
            <a:spLocks noGrp="1"/>
          </p:cNvSpPr>
          <p:nvPr>
            <p:ph type="body" sz="quarter" idx="1"/>
          </p:nvPr>
        </p:nvSpPr>
        <p:spPr>
          <a:xfrm>
            <a:off x="1219200" y="7137400"/>
            <a:ext cx="10972800" cy="3784600"/>
          </a:xfrm>
          <a:prstGeom prst="rect">
            <a:avLst/>
          </a:prstGeom>
          <a:effectLst>
            <a:outerShdw blurRad="25400" dist="25400" dir="18900000" rotWithShape="0">
              <a:srgbClr val="000000">
                <a:alpha val="75000"/>
              </a:srgbClr>
            </a:outerShdw>
          </a:effectLst>
        </p:spPr>
        <p:txBody>
          <a:bodyPr lIns="38100" tIns="38100" rIns="38100" bIns="38100"/>
          <a:lstStyle>
            <a:lvl1pPr marL="0" marR="0" indent="0" algn="ctr" defTabSz="635000">
              <a:spcBef>
                <a:spcPts val="0"/>
              </a:spcBef>
              <a:buClrTx/>
              <a:buSzTx/>
              <a:buFontTx/>
              <a:buNone/>
              <a:defRPr sz="3600">
                <a:uFillTx/>
                <a:latin typeface="Monaco"/>
                <a:ea typeface="Monaco"/>
                <a:cs typeface="Monaco"/>
                <a:sym typeface="Monaco"/>
              </a:defRPr>
            </a:lvl1pPr>
            <a:lvl2pPr marL="0" marR="0" indent="0" algn="ctr" defTabSz="635000">
              <a:spcBef>
                <a:spcPts val="0"/>
              </a:spcBef>
              <a:buClrTx/>
              <a:buSzTx/>
              <a:buFontTx/>
              <a:buNone/>
              <a:defRPr sz="3600">
                <a:uFillTx/>
                <a:latin typeface="Monaco"/>
                <a:ea typeface="Monaco"/>
                <a:cs typeface="Monaco"/>
                <a:sym typeface="Monaco"/>
              </a:defRPr>
            </a:lvl2pPr>
            <a:lvl3pPr marL="0" marR="0" indent="0" algn="ctr" defTabSz="635000">
              <a:spcBef>
                <a:spcPts val="0"/>
              </a:spcBef>
              <a:buClrTx/>
              <a:buSzTx/>
              <a:buFontTx/>
              <a:buNone/>
              <a:defRPr sz="3600">
                <a:uFillTx/>
                <a:latin typeface="Monaco"/>
                <a:ea typeface="Monaco"/>
                <a:cs typeface="Monaco"/>
                <a:sym typeface="Monaco"/>
              </a:defRPr>
            </a:lvl3pPr>
            <a:lvl4pPr marL="0" marR="0" indent="0" algn="ctr" defTabSz="635000">
              <a:spcBef>
                <a:spcPts val="0"/>
              </a:spcBef>
              <a:buClrTx/>
              <a:buSzTx/>
              <a:buFontTx/>
              <a:buNone/>
              <a:defRPr sz="3600">
                <a:uFillTx/>
                <a:latin typeface="Monaco"/>
                <a:ea typeface="Monaco"/>
                <a:cs typeface="Monaco"/>
                <a:sym typeface="Monaco"/>
              </a:defRPr>
            </a:lvl4pPr>
            <a:lvl5pPr marL="0" marR="0" indent="0" algn="ctr" defTabSz="635000">
              <a:spcBef>
                <a:spcPts val="0"/>
              </a:spcBef>
              <a:buClrTx/>
              <a:buSzTx/>
              <a:buFontTx/>
              <a:buNone/>
              <a:defRPr sz="36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261" name="Numéro de diapositive"/>
          <p:cNvSpPr txBox="1">
            <a:spLocks noGrp="1"/>
          </p:cNvSpPr>
          <p:nvPr>
            <p:ph type="sldNum" sz="quarter" idx="2"/>
          </p:nvPr>
        </p:nvSpPr>
        <p:spPr>
          <a:xfrm>
            <a:off x="11783451" y="13081000"/>
            <a:ext cx="814325" cy="446276"/>
          </a:xfrm>
          <a:prstGeom prst="rect">
            <a:avLst/>
          </a:prstGeom>
        </p:spPr>
        <p:txBody>
          <a:bodyPr lIns="38100" tIns="38100" rIns="38100" bIns="38100" anchor="t"/>
          <a:lstStyle>
            <a:lvl1pPr defTabSz="635000">
              <a:defRPr sz="24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697974661"/>
      </p:ext>
    </p:extLst>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type="tx">
  <p:cSld name="Titre, puces et photo">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68" name="Image"/>
          <p:cNvSpPr>
            <a:spLocks noGrp="1"/>
          </p:cNvSpPr>
          <p:nvPr>
            <p:ph type="pic" sz="quarter" idx="21"/>
          </p:nvPr>
        </p:nvSpPr>
        <p:spPr>
          <a:xfrm rot="21487425">
            <a:off x="13917381" y="4171150"/>
            <a:ext cx="7511410" cy="7594604"/>
          </a:xfrm>
          <a:prstGeom prst="rect">
            <a:avLst/>
          </a:prstGeom>
        </p:spPr>
        <p:txBody>
          <a:bodyPr lIns="91439" tIns="45719" rIns="91439" bIns="45719">
            <a:noAutofit/>
          </a:bodyPr>
          <a:lstStyle/>
          <a:p>
            <a:endParaRPr/>
          </a:p>
        </p:txBody>
      </p:sp>
      <p:sp>
        <p:nvSpPr>
          <p:cNvPr id="269" name="Texte du titre"/>
          <p:cNvSpPr txBox="1">
            <a:spLocks noGrp="1"/>
          </p:cNvSpPr>
          <p:nvPr>
            <p:ph type="title"/>
          </p:nvPr>
        </p:nvSpPr>
        <p:spPr>
          <a:xfrm>
            <a:off x="1693335" y="304800"/>
            <a:ext cx="20963466" cy="3556000"/>
          </a:xfrm>
          <a:prstGeom prst="rect">
            <a:avLst/>
          </a:prstGeom>
          <a:effectLst>
            <a:outerShdw blurRad="25400" dist="25400" dir="18900000" rotWithShape="0">
              <a:srgbClr val="000000">
                <a:alpha val="75000"/>
              </a:srgbClr>
            </a:outerShdw>
          </a:effectLst>
        </p:spPr>
        <p:txBody>
          <a:bodyPr lIns="38100" tIns="38100" rIns="38100" bIns="38100"/>
          <a:lstStyle>
            <a:lvl1pPr marR="0" indent="0" algn="ctr" defTabSz="635000">
              <a:defRPr sz="9600">
                <a:uFillTx/>
                <a:latin typeface="Monaco"/>
                <a:ea typeface="Monaco"/>
                <a:cs typeface="Monaco"/>
                <a:sym typeface="Monaco"/>
              </a:defRPr>
            </a:lvl1pPr>
          </a:lstStyle>
          <a:p>
            <a:r>
              <a:t>Texte du titre</a:t>
            </a:r>
          </a:p>
        </p:txBody>
      </p:sp>
      <p:sp>
        <p:nvSpPr>
          <p:cNvPr id="270" name="Texte niveau 1…"/>
          <p:cNvSpPr txBox="1">
            <a:spLocks noGrp="1"/>
          </p:cNvSpPr>
          <p:nvPr>
            <p:ph type="body" sz="half" idx="1"/>
          </p:nvPr>
        </p:nvSpPr>
        <p:spPr>
          <a:xfrm>
            <a:off x="1693335" y="3962400"/>
            <a:ext cx="10227734" cy="8051800"/>
          </a:xfrm>
          <a:prstGeom prst="rect">
            <a:avLst/>
          </a:prstGeom>
          <a:effectLst>
            <a:outerShdw blurRad="25400" dist="25400" dir="18900000" rotWithShape="0">
              <a:srgbClr val="000000">
                <a:alpha val="75000"/>
              </a:srgbClr>
            </a:outerShdw>
          </a:effectLst>
        </p:spPr>
        <p:txBody>
          <a:bodyPr lIns="38100" tIns="38100" rIns="38100" bIns="38100" anchor="ctr"/>
          <a:lstStyle>
            <a:lvl1pPr marL="1342512" marR="0" indent="-758312" defTabSz="635000">
              <a:spcBef>
                <a:spcPts val="5000"/>
              </a:spcBef>
              <a:buClrTx/>
              <a:buSzPct val="90000"/>
              <a:buFontTx/>
              <a:buBlip>
                <a:blip r:embed="rId3"/>
              </a:buBlip>
              <a:defRPr sz="4000">
                <a:uFillTx/>
                <a:latin typeface="Monaco"/>
                <a:ea typeface="Monaco"/>
                <a:cs typeface="Monaco"/>
                <a:sym typeface="Monaco"/>
              </a:defRPr>
            </a:lvl1pPr>
            <a:lvl2pPr marL="2256912" marR="0" indent="-758312" defTabSz="635000">
              <a:spcBef>
                <a:spcPts val="5000"/>
              </a:spcBef>
              <a:buClrTx/>
              <a:buSzPct val="90000"/>
              <a:buFontTx/>
              <a:buBlip>
                <a:blip r:embed="rId3"/>
              </a:buBlip>
              <a:defRPr sz="4000">
                <a:uFillTx/>
                <a:latin typeface="Monaco"/>
                <a:ea typeface="Monaco"/>
                <a:cs typeface="Monaco"/>
                <a:sym typeface="Monaco"/>
              </a:defRPr>
            </a:lvl2pPr>
            <a:lvl3pPr marL="3171312" marR="0" indent="-758312" defTabSz="635000">
              <a:spcBef>
                <a:spcPts val="5000"/>
              </a:spcBef>
              <a:buClrTx/>
              <a:buSzPct val="90000"/>
              <a:buFontTx/>
              <a:buBlip>
                <a:blip r:embed="rId3"/>
              </a:buBlip>
              <a:defRPr sz="4000">
                <a:uFillTx/>
                <a:latin typeface="Monaco"/>
                <a:ea typeface="Monaco"/>
                <a:cs typeface="Monaco"/>
                <a:sym typeface="Monaco"/>
              </a:defRPr>
            </a:lvl3pPr>
            <a:lvl4pPr marL="4085714" marR="0" indent="-758314" defTabSz="635000">
              <a:spcBef>
                <a:spcPts val="5000"/>
              </a:spcBef>
              <a:buClrTx/>
              <a:buSzPct val="90000"/>
              <a:buFontTx/>
              <a:buBlip>
                <a:blip r:embed="rId3"/>
              </a:buBlip>
              <a:defRPr sz="4000">
                <a:uFillTx/>
                <a:latin typeface="Monaco"/>
                <a:ea typeface="Monaco"/>
                <a:cs typeface="Monaco"/>
                <a:sym typeface="Monaco"/>
              </a:defRPr>
            </a:lvl4pPr>
            <a:lvl5pPr marL="5000114" marR="0" indent="-758314" defTabSz="635000">
              <a:spcBef>
                <a:spcPts val="5000"/>
              </a:spcBef>
              <a:buClrTx/>
              <a:buSzPct val="90000"/>
              <a:buFontTx/>
              <a:buBlip>
                <a:blip r:embed="rId3"/>
              </a:buBlip>
              <a:defRPr sz="40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271" name="Numéro de diapositive"/>
          <p:cNvSpPr txBox="1">
            <a:spLocks noGrp="1"/>
          </p:cNvSpPr>
          <p:nvPr>
            <p:ph type="sldNum" sz="quarter" idx="2"/>
          </p:nvPr>
        </p:nvSpPr>
        <p:spPr>
          <a:xfrm>
            <a:off x="11783451" y="13081000"/>
            <a:ext cx="814325" cy="446276"/>
          </a:xfrm>
          <a:prstGeom prst="rect">
            <a:avLst/>
          </a:prstGeom>
        </p:spPr>
        <p:txBody>
          <a:bodyPr lIns="38100" tIns="38100" rIns="38100" bIns="38100" anchor="t"/>
          <a:lstStyle>
            <a:lvl1pPr defTabSz="635000">
              <a:defRPr sz="24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2056918643"/>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858288" y="3419483"/>
            <a:ext cx="13194060" cy="5705474"/>
          </a:xfrm>
        </p:spPr>
        <p:txBody>
          <a:bodyPr anchor="b"/>
          <a:lstStyle>
            <a:lvl1pPr>
              <a:defRPr sz="12000">
                <a:solidFill>
                  <a:schemeClr val="bg1"/>
                </a:solidFill>
              </a:defRPr>
            </a:lvl1pPr>
          </a:lstStyle>
          <a:p>
            <a:r>
              <a:rPr lang="en-US" dirty="0"/>
              <a:t>Click to edit Master title style</a:t>
            </a:r>
            <a:endParaRPr lang="en-CA" dirty="0"/>
          </a:p>
        </p:txBody>
      </p:sp>
      <p:sp>
        <p:nvSpPr>
          <p:cNvPr id="3" name="Text Placeholder 2"/>
          <p:cNvSpPr>
            <a:spLocks noGrp="1"/>
          </p:cNvSpPr>
          <p:nvPr>
            <p:ph type="body" idx="1" hasCustomPrompt="1"/>
          </p:nvPr>
        </p:nvSpPr>
        <p:spPr>
          <a:xfrm>
            <a:off x="9858288" y="9178933"/>
            <a:ext cx="13194060" cy="3000374"/>
          </a:xfrm>
        </p:spPr>
        <p:txBody>
          <a:bodyPr/>
          <a:lstStyle>
            <a:lvl1pPr marL="0" indent="0">
              <a:buNone/>
              <a:defRPr sz="4800">
                <a:solidFill>
                  <a:schemeClr val="bg1"/>
                </a:solidFill>
              </a:defRPr>
            </a:lvl1pPr>
            <a:lvl2pPr marL="914538" indent="0">
              <a:buNone/>
              <a:defRPr sz="4000">
                <a:solidFill>
                  <a:schemeClr val="tx1">
                    <a:tint val="75000"/>
                  </a:schemeClr>
                </a:solidFill>
              </a:defRPr>
            </a:lvl2pPr>
            <a:lvl3pPr marL="1829076" indent="0">
              <a:buNone/>
              <a:defRPr sz="3600">
                <a:solidFill>
                  <a:schemeClr val="tx1">
                    <a:tint val="75000"/>
                  </a:schemeClr>
                </a:solidFill>
              </a:defRPr>
            </a:lvl3pPr>
            <a:lvl4pPr marL="2743614" indent="0">
              <a:buNone/>
              <a:defRPr sz="3200">
                <a:solidFill>
                  <a:schemeClr val="tx1">
                    <a:tint val="75000"/>
                  </a:schemeClr>
                </a:solidFill>
              </a:defRPr>
            </a:lvl4pPr>
            <a:lvl5pPr marL="3658150" indent="0">
              <a:buNone/>
              <a:defRPr sz="3200">
                <a:solidFill>
                  <a:schemeClr val="tx1">
                    <a:tint val="75000"/>
                  </a:schemeClr>
                </a:solidFill>
              </a:defRPr>
            </a:lvl5pPr>
            <a:lvl6pPr marL="4572684" indent="0">
              <a:buNone/>
              <a:defRPr sz="3200">
                <a:solidFill>
                  <a:schemeClr val="tx1">
                    <a:tint val="75000"/>
                  </a:schemeClr>
                </a:solidFill>
              </a:defRPr>
            </a:lvl6pPr>
            <a:lvl7pPr marL="5487226" indent="0">
              <a:buNone/>
              <a:defRPr sz="3200">
                <a:solidFill>
                  <a:schemeClr val="tx1">
                    <a:tint val="75000"/>
                  </a:schemeClr>
                </a:solidFill>
              </a:defRPr>
            </a:lvl7pPr>
            <a:lvl8pPr marL="6401760" indent="0">
              <a:buNone/>
              <a:defRPr sz="3200">
                <a:solidFill>
                  <a:schemeClr val="tx1">
                    <a:tint val="75000"/>
                  </a:schemeClr>
                </a:solidFill>
              </a:defRPr>
            </a:lvl8pPr>
            <a:lvl9pPr marL="7316298" indent="0">
              <a:buNone/>
              <a:defRPr sz="3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60121000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cSld name="Titre et puces - Droit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78" name="Texte du titre"/>
          <p:cNvSpPr txBox="1">
            <a:spLocks noGrp="1"/>
          </p:cNvSpPr>
          <p:nvPr>
            <p:ph type="title"/>
          </p:nvPr>
        </p:nvSpPr>
        <p:spPr>
          <a:xfrm>
            <a:off x="1693335" y="304800"/>
            <a:ext cx="20963466" cy="3556000"/>
          </a:xfrm>
          <a:prstGeom prst="rect">
            <a:avLst/>
          </a:prstGeom>
          <a:effectLst>
            <a:outerShdw blurRad="25400" dist="25400" dir="18900000" rotWithShape="0">
              <a:srgbClr val="000000">
                <a:alpha val="75000"/>
              </a:srgbClr>
            </a:outerShdw>
          </a:effectLst>
        </p:spPr>
        <p:txBody>
          <a:bodyPr lIns="38100" tIns="38100" rIns="38100" bIns="38100"/>
          <a:lstStyle>
            <a:lvl1pPr marR="0" indent="0" algn="ctr" defTabSz="635000">
              <a:defRPr sz="9600">
                <a:uFillTx/>
                <a:latin typeface="Monaco"/>
                <a:ea typeface="Monaco"/>
                <a:cs typeface="Monaco"/>
                <a:sym typeface="Monaco"/>
              </a:defRPr>
            </a:lvl1pPr>
          </a:lstStyle>
          <a:p>
            <a:r>
              <a:t>Texte du titre</a:t>
            </a:r>
          </a:p>
        </p:txBody>
      </p:sp>
      <p:sp>
        <p:nvSpPr>
          <p:cNvPr id="279" name="Texte niveau 1…"/>
          <p:cNvSpPr txBox="1">
            <a:spLocks noGrp="1"/>
          </p:cNvSpPr>
          <p:nvPr>
            <p:ph type="body" sz="quarter" idx="1"/>
          </p:nvPr>
        </p:nvSpPr>
        <p:spPr>
          <a:xfrm>
            <a:off x="14562667" y="3962400"/>
            <a:ext cx="8094134" cy="8051800"/>
          </a:xfrm>
          <a:prstGeom prst="rect">
            <a:avLst/>
          </a:prstGeom>
          <a:effectLst>
            <a:outerShdw blurRad="25400" dist="25400" dir="18900000" rotWithShape="0">
              <a:srgbClr val="000000">
                <a:alpha val="75000"/>
              </a:srgbClr>
            </a:outerShdw>
          </a:effectLst>
        </p:spPr>
        <p:txBody>
          <a:bodyPr lIns="38100" tIns="38100" rIns="38100" bIns="38100" anchor="ctr"/>
          <a:lstStyle>
            <a:lvl1pPr marL="1342512" marR="0" indent="-758312" defTabSz="635000">
              <a:spcBef>
                <a:spcPts val="5000"/>
              </a:spcBef>
              <a:buClrTx/>
              <a:buSzPct val="90000"/>
              <a:buFontTx/>
              <a:buBlip>
                <a:blip r:embed="rId3"/>
              </a:buBlip>
              <a:defRPr sz="4000">
                <a:uFillTx/>
                <a:latin typeface="Monaco"/>
                <a:ea typeface="Monaco"/>
                <a:cs typeface="Monaco"/>
                <a:sym typeface="Monaco"/>
              </a:defRPr>
            </a:lvl1pPr>
            <a:lvl2pPr marL="2256912" marR="0" indent="-758312" defTabSz="635000">
              <a:spcBef>
                <a:spcPts val="5000"/>
              </a:spcBef>
              <a:buClrTx/>
              <a:buSzPct val="90000"/>
              <a:buFontTx/>
              <a:buBlip>
                <a:blip r:embed="rId3"/>
              </a:buBlip>
              <a:defRPr sz="4000">
                <a:uFillTx/>
                <a:latin typeface="Monaco"/>
                <a:ea typeface="Monaco"/>
                <a:cs typeface="Monaco"/>
                <a:sym typeface="Monaco"/>
              </a:defRPr>
            </a:lvl2pPr>
            <a:lvl3pPr marL="3171312" marR="0" indent="-758312" defTabSz="635000">
              <a:spcBef>
                <a:spcPts val="5000"/>
              </a:spcBef>
              <a:buClrTx/>
              <a:buSzPct val="90000"/>
              <a:buFontTx/>
              <a:buBlip>
                <a:blip r:embed="rId3"/>
              </a:buBlip>
              <a:defRPr sz="4000">
                <a:uFillTx/>
                <a:latin typeface="Monaco"/>
                <a:ea typeface="Monaco"/>
                <a:cs typeface="Monaco"/>
                <a:sym typeface="Monaco"/>
              </a:defRPr>
            </a:lvl3pPr>
            <a:lvl4pPr marL="4085714" marR="0" indent="-758314" defTabSz="635000">
              <a:spcBef>
                <a:spcPts val="5000"/>
              </a:spcBef>
              <a:buClrTx/>
              <a:buSzPct val="90000"/>
              <a:buFontTx/>
              <a:buBlip>
                <a:blip r:embed="rId3"/>
              </a:buBlip>
              <a:defRPr sz="4000">
                <a:uFillTx/>
                <a:latin typeface="Monaco"/>
                <a:ea typeface="Monaco"/>
                <a:cs typeface="Monaco"/>
                <a:sym typeface="Monaco"/>
              </a:defRPr>
            </a:lvl4pPr>
            <a:lvl5pPr marL="5000114" marR="0" indent="-758314" defTabSz="635000">
              <a:spcBef>
                <a:spcPts val="5000"/>
              </a:spcBef>
              <a:buClrTx/>
              <a:buSzPct val="90000"/>
              <a:buFontTx/>
              <a:buBlip>
                <a:blip r:embed="rId3"/>
              </a:buBlip>
              <a:defRPr sz="40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280" name="Numéro de diapositive"/>
          <p:cNvSpPr txBox="1">
            <a:spLocks noGrp="1"/>
          </p:cNvSpPr>
          <p:nvPr>
            <p:ph type="sldNum" sz="quarter" idx="2"/>
          </p:nvPr>
        </p:nvSpPr>
        <p:spPr>
          <a:xfrm>
            <a:off x="11783451" y="13081000"/>
            <a:ext cx="814325" cy="446276"/>
          </a:xfrm>
          <a:prstGeom prst="rect">
            <a:avLst/>
          </a:prstGeom>
        </p:spPr>
        <p:txBody>
          <a:bodyPr lIns="38100" tIns="38100" rIns="38100" bIns="38100" anchor="t"/>
          <a:lstStyle>
            <a:lvl1pPr defTabSz="635000">
              <a:defRPr sz="24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2221914456"/>
      </p:ext>
    </p:extLst>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5_Ocean - No Graphics">
    <p:spTree>
      <p:nvGrpSpPr>
        <p:cNvPr id="1" name=""/>
        <p:cNvGrpSpPr/>
        <p:nvPr/>
      </p:nvGrpSpPr>
      <p:grpSpPr>
        <a:xfrm>
          <a:off x="0" y="0"/>
          <a:ext cx="0" cy="0"/>
          <a:chOff x="0" y="0"/>
          <a:chExt cx="0" cy="0"/>
        </a:xfrm>
      </p:grpSpPr>
      <p:sp>
        <p:nvSpPr>
          <p:cNvPr id="287" name="Texte du titre"/>
          <p:cNvSpPr txBox="1">
            <a:spLocks noGrp="1"/>
          </p:cNvSpPr>
          <p:nvPr>
            <p:ph type="title"/>
          </p:nvPr>
        </p:nvSpPr>
        <p:spPr>
          <a:prstGeom prst="rect">
            <a:avLst/>
          </a:prstGeom>
        </p:spPr>
        <p:txBody>
          <a:bodyPr/>
          <a:lstStyle>
            <a:lvl1pPr marR="81280" indent="81280">
              <a:defRPr sz="8400"/>
            </a:lvl1pPr>
          </a:lstStyle>
          <a:p>
            <a:r>
              <a:t>Texte du titre</a:t>
            </a:r>
          </a:p>
        </p:txBody>
      </p:sp>
      <p:sp>
        <p:nvSpPr>
          <p:cNvPr id="288" name="Texte niveau 1…"/>
          <p:cNvSpPr txBox="1">
            <a:spLocks noGrp="1"/>
          </p:cNvSpPr>
          <p:nvPr>
            <p:ph type="body" idx="1"/>
          </p:nvPr>
        </p:nvSpPr>
        <p:spPr>
          <a:prstGeom prst="rect">
            <a:avLst/>
          </a:prstGeom>
        </p:spPr>
        <p:txBody>
          <a:bodyPr/>
          <a:lstStyle>
            <a:lvl1pPr marR="81280">
              <a:defRPr sz="6000"/>
            </a:lvl1pPr>
            <a:lvl2pPr marL="1655102" marR="81280" indent="-659422">
              <a:defRPr sz="6000"/>
            </a:lvl2pPr>
            <a:lvl3pPr marL="2533532" marR="81280" indent="-623454">
              <a:defRPr sz="6000"/>
            </a:lvl3pPr>
            <a:lvl4pPr marL="3586476" marR="81280" indent="-762000">
              <a:defRPr sz="6000"/>
            </a:lvl4pPr>
            <a:lvl5pPr marL="4500876" marR="81280" indent="-762000">
              <a:defRPr sz="6000"/>
            </a:lvl5pPr>
          </a:lstStyle>
          <a:p>
            <a:r>
              <a:t>Texte niveau 1</a:t>
            </a:r>
          </a:p>
          <a:p>
            <a:pPr lvl="1"/>
            <a:r>
              <a:t>Texte niveau 2</a:t>
            </a:r>
          </a:p>
          <a:p>
            <a:pPr lvl="2"/>
            <a:r>
              <a:t>Texte niveau 3</a:t>
            </a:r>
          </a:p>
          <a:p>
            <a:pPr lvl="3"/>
            <a:r>
              <a:t>Texte niveau 4</a:t>
            </a:r>
          </a:p>
          <a:p>
            <a:pPr lvl="4"/>
            <a:r>
              <a:t>Texte niveau 5</a:t>
            </a:r>
          </a:p>
        </p:txBody>
      </p:sp>
      <p:sp>
        <p:nvSpPr>
          <p:cNvPr id="289" name="Numéro de diapositive"/>
          <p:cNvSpPr txBox="1">
            <a:spLocks noGrp="1"/>
          </p:cNvSpPr>
          <p:nvPr>
            <p:ph type="sldNum" sz="quarter" idx="2"/>
          </p:nvPr>
        </p:nvSpPr>
        <p:spPr>
          <a:xfrm>
            <a:off x="11573243" y="12776200"/>
            <a:ext cx="1237519" cy="779701"/>
          </a:xfrm>
          <a:prstGeom prst="rect">
            <a:avLst/>
          </a:prstGeom>
        </p:spPr>
        <p:txBody>
          <a:bodyPr anchor="t"/>
          <a:lstStyle>
            <a:lvl1pPr>
              <a:defRPr sz="4400">
                <a:latin typeface="Tahoma"/>
                <a:ea typeface="Tahoma"/>
                <a:cs typeface="Tahoma"/>
                <a:sym typeface="Tahom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419811550"/>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type="tx">
  <p:cSld name="17_Ocean - No Graphics">
    <p:spTree>
      <p:nvGrpSpPr>
        <p:cNvPr id="1" name=""/>
        <p:cNvGrpSpPr/>
        <p:nvPr/>
      </p:nvGrpSpPr>
      <p:grpSpPr>
        <a:xfrm>
          <a:off x="0" y="0"/>
          <a:ext cx="0" cy="0"/>
          <a:chOff x="0" y="0"/>
          <a:chExt cx="0" cy="0"/>
        </a:xfrm>
      </p:grpSpPr>
      <p:sp>
        <p:nvSpPr>
          <p:cNvPr id="296" name="Texte du titre"/>
          <p:cNvSpPr txBox="1">
            <a:spLocks noGrp="1"/>
          </p:cNvSpPr>
          <p:nvPr>
            <p:ph type="title"/>
          </p:nvPr>
        </p:nvSpPr>
        <p:spPr>
          <a:prstGeom prst="rect">
            <a:avLst/>
          </a:prstGeom>
        </p:spPr>
        <p:txBody>
          <a:bodyPr/>
          <a:lstStyle>
            <a:lvl1pPr marR="81280" indent="81280">
              <a:defRPr sz="8400"/>
            </a:lvl1pPr>
          </a:lstStyle>
          <a:p>
            <a:r>
              <a:t>Texte du titre</a:t>
            </a:r>
          </a:p>
        </p:txBody>
      </p:sp>
      <p:sp>
        <p:nvSpPr>
          <p:cNvPr id="297" name="Texte niveau 1…"/>
          <p:cNvSpPr txBox="1">
            <a:spLocks noGrp="1"/>
          </p:cNvSpPr>
          <p:nvPr>
            <p:ph type="body" idx="1"/>
          </p:nvPr>
        </p:nvSpPr>
        <p:spPr>
          <a:prstGeom prst="rect">
            <a:avLst/>
          </a:prstGeom>
        </p:spPr>
        <p:txBody>
          <a:bodyPr/>
          <a:lstStyle>
            <a:lvl1pPr marR="81280">
              <a:defRPr sz="6000"/>
            </a:lvl1pPr>
            <a:lvl2pPr marL="1655102" marR="81280" indent="-659422">
              <a:defRPr sz="6000"/>
            </a:lvl2pPr>
            <a:lvl3pPr marL="2533532" marR="81280" indent="-623454">
              <a:defRPr sz="6000"/>
            </a:lvl3pPr>
            <a:lvl4pPr marL="3586476" marR="81280" indent="-762000">
              <a:defRPr sz="6000"/>
            </a:lvl4pPr>
            <a:lvl5pPr marL="4500876" marR="81280" indent="-762000">
              <a:defRPr sz="6000"/>
            </a:lvl5pPr>
          </a:lstStyle>
          <a:p>
            <a:r>
              <a:t>Texte niveau 1</a:t>
            </a:r>
          </a:p>
          <a:p>
            <a:pPr lvl="1"/>
            <a:r>
              <a:t>Texte niveau 2</a:t>
            </a:r>
          </a:p>
          <a:p>
            <a:pPr lvl="2"/>
            <a:r>
              <a:t>Texte niveau 3</a:t>
            </a:r>
          </a:p>
          <a:p>
            <a:pPr lvl="3"/>
            <a:r>
              <a:t>Texte niveau 4</a:t>
            </a:r>
          </a:p>
          <a:p>
            <a:pPr lvl="4"/>
            <a:r>
              <a:t>Texte niveau 5</a:t>
            </a:r>
          </a:p>
        </p:txBody>
      </p:sp>
      <p:sp>
        <p:nvSpPr>
          <p:cNvPr id="298" name="Numéro de diapositive"/>
          <p:cNvSpPr txBox="1">
            <a:spLocks noGrp="1"/>
          </p:cNvSpPr>
          <p:nvPr>
            <p:ph type="sldNum" sz="quarter" idx="2"/>
          </p:nvPr>
        </p:nvSpPr>
        <p:spPr>
          <a:xfrm>
            <a:off x="11573243" y="12776200"/>
            <a:ext cx="1237519" cy="779701"/>
          </a:xfrm>
          <a:prstGeom prst="rect">
            <a:avLst/>
          </a:prstGeom>
        </p:spPr>
        <p:txBody>
          <a:bodyPr anchor="t"/>
          <a:lstStyle>
            <a:lvl1pPr>
              <a:defRPr sz="4400">
                <a:latin typeface="Tahoma"/>
                <a:ea typeface="Tahoma"/>
                <a:cs typeface="Tahoma"/>
                <a:sym typeface="Tahom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01759621"/>
      </p:ext>
    </p:extLst>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Titre et puces copi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05" name="Texte du titre"/>
          <p:cNvSpPr txBox="1">
            <a:spLocks noGrp="1"/>
          </p:cNvSpPr>
          <p:nvPr>
            <p:ph type="title"/>
          </p:nvPr>
        </p:nvSpPr>
        <p:spPr>
          <a:xfrm>
            <a:off x="1693335" y="304800"/>
            <a:ext cx="20963466" cy="3556000"/>
          </a:xfrm>
          <a:prstGeom prst="rect">
            <a:avLst/>
          </a:prstGeom>
          <a:effectLst>
            <a:outerShdw blurRad="25400" dist="25400" dir="18900000" rotWithShape="0">
              <a:srgbClr val="000000">
                <a:alpha val="75000"/>
              </a:srgbClr>
            </a:outerShdw>
          </a:effectLst>
        </p:spPr>
        <p:txBody>
          <a:bodyPr lIns="38100" tIns="38100" rIns="38100" bIns="38100"/>
          <a:lstStyle>
            <a:lvl1pPr marR="0" indent="0" algn="ctr" defTabSz="635000">
              <a:defRPr sz="9200">
                <a:uFillTx/>
                <a:latin typeface="Monaco"/>
                <a:ea typeface="Monaco"/>
                <a:cs typeface="Monaco"/>
                <a:sym typeface="Monaco"/>
              </a:defRPr>
            </a:lvl1pPr>
          </a:lstStyle>
          <a:p>
            <a:r>
              <a:t>Texte du titre</a:t>
            </a:r>
          </a:p>
        </p:txBody>
      </p:sp>
      <p:sp>
        <p:nvSpPr>
          <p:cNvPr id="306" name="Texte niveau 1…"/>
          <p:cNvSpPr txBox="1">
            <a:spLocks noGrp="1"/>
          </p:cNvSpPr>
          <p:nvPr>
            <p:ph type="body" idx="1"/>
          </p:nvPr>
        </p:nvSpPr>
        <p:spPr>
          <a:xfrm>
            <a:off x="1693335" y="3962400"/>
            <a:ext cx="20963466" cy="8051800"/>
          </a:xfrm>
          <a:prstGeom prst="rect">
            <a:avLst/>
          </a:prstGeom>
          <a:effectLst>
            <a:outerShdw blurRad="25400" dist="25400" dir="18900000" rotWithShape="0">
              <a:srgbClr val="000000">
                <a:alpha val="75000"/>
              </a:srgbClr>
            </a:outerShdw>
          </a:effectLst>
        </p:spPr>
        <p:txBody>
          <a:bodyPr lIns="38100" tIns="38100" rIns="38100" bIns="38100" anchor="ctr"/>
          <a:lstStyle>
            <a:lvl1pPr marL="1404700" marR="0" indent="-820500" defTabSz="635000">
              <a:spcBef>
                <a:spcPts val="4200"/>
              </a:spcBef>
              <a:buClrTx/>
              <a:buSzPct val="90000"/>
              <a:buFontTx/>
              <a:buBlip>
                <a:blip r:embed="rId3"/>
              </a:buBlip>
              <a:defRPr sz="4400">
                <a:uFillTx/>
                <a:latin typeface="Monaco"/>
                <a:ea typeface="Monaco"/>
                <a:cs typeface="Monaco"/>
                <a:sym typeface="Monaco"/>
              </a:defRPr>
            </a:lvl1pPr>
            <a:lvl2pPr marL="2319102" marR="0" indent="-820500" defTabSz="635000">
              <a:spcBef>
                <a:spcPts val="4200"/>
              </a:spcBef>
              <a:buClrTx/>
              <a:buSzPct val="90000"/>
              <a:buFontTx/>
              <a:buBlip>
                <a:blip r:embed="rId3"/>
              </a:buBlip>
              <a:defRPr sz="4400">
                <a:uFillTx/>
                <a:latin typeface="Monaco"/>
                <a:ea typeface="Monaco"/>
                <a:cs typeface="Monaco"/>
                <a:sym typeface="Monaco"/>
              </a:defRPr>
            </a:lvl2pPr>
            <a:lvl3pPr marL="3233502" marR="0" indent="-820502" defTabSz="635000">
              <a:spcBef>
                <a:spcPts val="4200"/>
              </a:spcBef>
              <a:buClrTx/>
              <a:buSzPct val="90000"/>
              <a:buFontTx/>
              <a:buBlip>
                <a:blip r:embed="rId3"/>
              </a:buBlip>
              <a:defRPr sz="4400">
                <a:uFillTx/>
                <a:latin typeface="Monaco"/>
                <a:ea typeface="Monaco"/>
                <a:cs typeface="Monaco"/>
                <a:sym typeface="Monaco"/>
              </a:defRPr>
            </a:lvl3pPr>
            <a:lvl4pPr marL="4147900" marR="0" indent="-820500" defTabSz="635000">
              <a:spcBef>
                <a:spcPts val="4200"/>
              </a:spcBef>
              <a:buClrTx/>
              <a:buSzPct val="90000"/>
              <a:buFontTx/>
              <a:buBlip>
                <a:blip r:embed="rId3"/>
              </a:buBlip>
              <a:defRPr sz="4400">
                <a:uFillTx/>
                <a:latin typeface="Monaco"/>
                <a:ea typeface="Monaco"/>
                <a:cs typeface="Monaco"/>
                <a:sym typeface="Monaco"/>
              </a:defRPr>
            </a:lvl4pPr>
            <a:lvl5pPr marL="5062300" marR="0" indent="-820500" defTabSz="635000">
              <a:spcBef>
                <a:spcPts val="4200"/>
              </a:spcBef>
              <a:buClrTx/>
              <a:buSzPct val="90000"/>
              <a:buFontTx/>
              <a:buBlip>
                <a:blip r:embed="rId3"/>
              </a:buBlip>
              <a:defRPr sz="4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307" name="Numéro de diapositive"/>
          <p:cNvSpPr txBox="1">
            <a:spLocks noGrp="1"/>
          </p:cNvSpPr>
          <p:nvPr>
            <p:ph type="sldNum" sz="quarter" idx="2"/>
          </p:nvPr>
        </p:nvSpPr>
        <p:spPr>
          <a:xfrm>
            <a:off x="11812305" y="13131801"/>
            <a:ext cx="756617" cy="415498"/>
          </a:xfrm>
          <a:prstGeom prst="rect">
            <a:avLst/>
          </a:prstGeom>
        </p:spPr>
        <p:txBody>
          <a:bodyPr lIns="38100" tIns="38100" rIns="38100" bIns="38100" anchor="t"/>
          <a:lstStyle>
            <a:lvl1pPr defTabSz="635000">
              <a:defRPr sz="22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831421558"/>
      </p:ext>
    </p:extLst>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1_Titre et puces copi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14" name="Texte du titre"/>
          <p:cNvSpPr txBox="1">
            <a:spLocks noGrp="1"/>
          </p:cNvSpPr>
          <p:nvPr>
            <p:ph type="title"/>
          </p:nvPr>
        </p:nvSpPr>
        <p:spPr>
          <a:xfrm>
            <a:off x="1693335" y="304800"/>
            <a:ext cx="20963466" cy="3556000"/>
          </a:xfrm>
          <a:prstGeom prst="rect">
            <a:avLst/>
          </a:prstGeom>
          <a:effectLst>
            <a:outerShdw blurRad="25400" dist="25400" dir="18900000" rotWithShape="0">
              <a:srgbClr val="000000">
                <a:alpha val="75000"/>
              </a:srgbClr>
            </a:outerShdw>
          </a:effectLst>
        </p:spPr>
        <p:txBody>
          <a:bodyPr lIns="38100" tIns="38100" rIns="38100" bIns="38100"/>
          <a:lstStyle>
            <a:lvl1pPr marR="0" indent="0" algn="ctr" defTabSz="635000">
              <a:defRPr>
                <a:uFillTx/>
                <a:latin typeface="Monaco"/>
                <a:ea typeface="Monaco"/>
                <a:cs typeface="Monaco"/>
                <a:sym typeface="Monaco"/>
              </a:defRPr>
            </a:lvl1pPr>
          </a:lstStyle>
          <a:p>
            <a:r>
              <a:t>Texte du titre</a:t>
            </a:r>
          </a:p>
        </p:txBody>
      </p:sp>
      <p:sp>
        <p:nvSpPr>
          <p:cNvPr id="315" name="Texte niveau 1…"/>
          <p:cNvSpPr txBox="1">
            <a:spLocks noGrp="1"/>
          </p:cNvSpPr>
          <p:nvPr>
            <p:ph type="body" idx="1"/>
          </p:nvPr>
        </p:nvSpPr>
        <p:spPr>
          <a:xfrm>
            <a:off x="1693335" y="3962400"/>
            <a:ext cx="20963466" cy="8051800"/>
          </a:xfrm>
          <a:prstGeom prst="rect">
            <a:avLst/>
          </a:prstGeom>
          <a:effectLst>
            <a:outerShdw blurRad="25400" dist="25400" dir="18900000" rotWithShape="0">
              <a:srgbClr val="000000">
                <a:alpha val="75000"/>
              </a:srgbClr>
            </a:outerShdw>
          </a:effectLst>
        </p:spPr>
        <p:txBody>
          <a:bodyPr lIns="38100" tIns="38100" rIns="38100" bIns="38100" anchor="ctr"/>
          <a:lstStyle>
            <a:lvl1pPr marL="1404700" marR="0" indent="-820500" defTabSz="635000">
              <a:spcBef>
                <a:spcPts val="4200"/>
              </a:spcBef>
              <a:buClrTx/>
              <a:buSzPct val="90000"/>
              <a:buFontTx/>
              <a:buBlip>
                <a:blip r:embed="rId3"/>
              </a:buBlip>
              <a:defRPr sz="4000">
                <a:uFillTx/>
                <a:latin typeface="Monaco"/>
                <a:ea typeface="Monaco"/>
                <a:cs typeface="Monaco"/>
                <a:sym typeface="Monaco"/>
              </a:defRPr>
            </a:lvl1pPr>
            <a:lvl2pPr marL="2319102" marR="0" indent="-820500" defTabSz="635000">
              <a:spcBef>
                <a:spcPts val="4200"/>
              </a:spcBef>
              <a:buClrTx/>
              <a:buSzPct val="90000"/>
              <a:buFontTx/>
              <a:buBlip>
                <a:blip r:embed="rId3"/>
              </a:buBlip>
              <a:defRPr sz="4000">
                <a:uFillTx/>
                <a:latin typeface="Monaco"/>
                <a:ea typeface="Monaco"/>
                <a:cs typeface="Monaco"/>
                <a:sym typeface="Monaco"/>
              </a:defRPr>
            </a:lvl2pPr>
            <a:lvl3pPr marL="3233502" marR="0" indent="-820502" defTabSz="635000">
              <a:spcBef>
                <a:spcPts val="4200"/>
              </a:spcBef>
              <a:buClrTx/>
              <a:buSzPct val="90000"/>
              <a:buFontTx/>
              <a:buBlip>
                <a:blip r:embed="rId3"/>
              </a:buBlip>
              <a:defRPr sz="4000">
                <a:uFillTx/>
                <a:latin typeface="Monaco"/>
                <a:ea typeface="Monaco"/>
                <a:cs typeface="Monaco"/>
                <a:sym typeface="Monaco"/>
              </a:defRPr>
            </a:lvl3pPr>
            <a:lvl4pPr marL="4147900" marR="0" indent="-820500" defTabSz="635000">
              <a:spcBef>
                <a:spcPts val="4200"/>
              </a:spcBef>
              <a:buClrTx/>
              <a:buSzPct val="90000"/>
              <a:buFontTx/>
              <a:buBlip>
                <a:blip r:embed="rId3"/>
              </a:buBlip>
              <a:defRPr sz="4000">
                <a:uFillTx/>
                <a:latin typeface="Monaco"/>
                <a:ea typeface="Monaco"/>
                <a:cs typeface="Monaco"/>
                <a:sym typeface="Monaco"/>
              </a:defRPr>
            </a:lvl4pPr>
            <a:lvl5pPr marL="5062300" marR="0" indent="-820500" defTabSz="635000">
              <a:spcBef>
                <a:spcPts val="4200"/>
              </a:spcBef>
              <a:buClrTx/>
              <a:buSzPct val="90000"/>
              <a:buFontTx/>
              <a:buBlip>
                <a:blip r:embed="rId3"/>
              </a:buBlip>
              <a:defRPr sz="40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316" name="Numéro de diapositive"/>
          <p:cNvSpPr txBox="1">
            <a:spLocks noGrp="1"/>
          </p:cNvSpPr>
          <p:nvPr>
            <p:ph type="sldNum" sz="quarter" idx="2"/>
          </p:nvPr>
        </p:nvSpPr>
        <p:spPr>
          <a:xfrm>
            <a:off x="11876425" y="13208002"/>
            <a:ext cx="628377" cy="353943"/>
          </a:xfrm>
          <a:prstGeom prst="rect">
            <a:avLst/>
          </a:prstGeom>
        </p:spPr>
        <p:txBody>
          <a:bodyPr lIns="38100" tIns="38100" rIns="38100" bIns="38100" anchor="t"/>
          <a:lstStyle>
            <a:lvl1pPr defTabSz="635000">
              <a:defRPr sz="18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980236657"/>
      </p:ext>
    </p:extLst>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type="tx">
  <p:cSld name="Titre et puces copie 1">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23" name="Texte du titre"/>
          <p:cNvSpPr txBox="1">
            <a:spLocks noGrp="1"/>
          </p:cNvSpPr>
          <p:nvPr>
            <p:ph type="title"/>
          </p:nvPr>
        </p:nvSpPr>
        <p:spPr>
          <a:xfrm>
            <a:off x="1693335" y="304800"/>
            <a:ext cx="20963466" cy="3556000"/>
          </a:xfrm>
          <a:prstGeom prst="rect">
            <a:avLst/>
          </a:prstGeom>
          <a:effectLst>
            <a:outerShdw blurRad="25400" dist="25400" dir="18900000" rotWithShape="0">
              <a:srgbClr val="000000">
                <a:alpha val="75000"/>
              </a:srgbClr>
            </a:outerShdw>
          </a:effectLst>
        </p:spPr>
        <p:txBody>
          <a:bodyPr lIns="38100" tIns="38100" rIns="38100" bIns="38100"/>
          <a:lstStyle>
            <a:lvl1pPr marR="0" indent="0" algn="ctr" defTabSz="635000">
              <a:defRPr sz="9200">
                <a:uFillTx/>
                <a:latin typeface="Monaco"/>
                <a:ea typeface="Monaco"/>
                <a:cs typeface="Monaco"/>
                <a:sym typeface="Monaco"/>
              </a:defRPr>
            </a:lvl1pPr>
          </a:lstStyle>
          <a:p>
            <a:r>
              <a:t>Texte du titre</a:t>
            </a:r>
          </a:p>
        </p:txBody>
      </p:sp>
      <p:sp>
        <p:nvSpPr>
          <p:cNvPr id="324" name="Texte niveau 1…"/>
          <p:cNvSpPr txBox="1">
            <a:spLocks noGrp="1"/>
          </p:cNvSpPr>
          <p:nvPr>
            <p:ph type="body" idx="1"/>
          </p:nvPr>
        </p:nvSpPr>
        <p:spPr>
          <a:xfrm>
            <a:off x="1693335" y="3962400"/>
            <a:ext cx="20963466" cy="8051800"/>
          </a:xfrm>
          <a:prstGeom prst="rect">
            <a:avLst/>
          </a:prstGeom>
          <a:effectLst>
            <a:outerShdw blurRad="25400" dist="25400" dir="18900000" rotWithShape="0">
              <a:srgbClr val="000000">
                <a:alpha val="75000"/>
              </a:srgbClr>
            </a:outerShdw>
          </a:effectLst>
        </p:spPr>
        <p:txBody>
          <a:bodyPr lIns="38100" tIns="38100" rIns="38100" bIns="38100" anchor="ctr"/>
          <a:lstStyle>
            <a:lvl1pPr marL="1404700" marR="0" indent="-820500" defTabSz="635000">
              <a:spcBef>
                <a:spcPts val="4200"/>
              </a:spcBef>
              <a:buClrTx/>
              <a:buSzPct val="90000"/>
              <a:buFontTx/>
              <a:buBlip>
                <a:blip r:embed="rId3"/>
              </a:buBlip>
              <a:defRPr sz="4400">
                <a:uFillTx/>
                <a:latin typeface="Monaco"/>
                <a:ea typeface="Monaco"/>
                <a:cs typeface="Monaco"/>
                <a:sym typeface="Monaco"/>
              </a:defRPr>
            </a:lvl1pPr>
            <a:lvl2pPr marL="2319102" marR="0" indent="-820500" defTabSz="635000">
              <a:spcBef>
                <a:spcPts val="4200"/>
              </a:spcBef>
              <a:buClrTx/>
              <a:buSzPct val="90000"/>
              <a:buFontTx/>
              <a:buBlip>
                <a:blip r:embed="rId3"/>
              </a:buBlip>
              <a:defRPr sz="4400">
                <a:uFillTx/>
                <a:latin typeface="Monaco"/>
                <a:ea typeface="Monaco"/>
                <a:cs typeface="Monaco"/>
                <a:sym typeface="Monaco"/>
              </a:defRPr>
            </a:lvl2pPr>
            <a:lvl3pPr marL="3233502" marR="0" indent="-820502" defTabSz="635000">
              <a:spcBef>
                <a:spcPts val="4200"/>
              </a:spcBef>
              <a:buClrTx/>
              <a:buSzPct val="90000"/>
              <a:buFontTx/>
              <a:buBlip>
                <a:blip r:embed="rId3"/>
              </a:buBlip>
              <a:defRPr sz="4400">
                <a:uFillTx/>
                <a:latin typeface="Monaco"/>
                <a:ea typeface="Monaco"/>
                <a:cs typeface="Monaco"/>
                <a:sym typeface="Monaco"/>
              </a:defRPr>
            </a:lvl3pPr>
            <a:lvl4pPr marL="4147900" marR="0" indent="-820500" defTabSz="635000">
              <a:spcBef>
                <a:spcPts val="4200"/>
              </a:spcBef>
              <a:buClrTx/>
              <a:buSzPct val="90000"/>
              <a:buFontTx/>
              <a:buBlip>
                <a:blip r:embed="rId3"/>
              </a:buBlip>
              <a:defRPr sz="4400">
                <a:uFillTx/>
                <a:latin typeface="Monaco"/>
                <a:ea typeface="Monaco"/>
                <a:cs typeface="Monaco"/>
                <a:sym typeface="Monaco"/>
              </a:defRPr>
            </a:lvl4pPr>
            <a:lvl5pPr marL="5062300" marR="0" indent="-820500" defTabSz="635000">
              <a:spcBef>
                <a:spcPts val="4200"/>
              </a:spcBef>
              <a:buClrTx/>
              <a:buSzPct val="90000"/>
              <a:buFontTx/>
              <a:buBlip>
                <a:blip r:embed="rId3"/>
              </a:buBlip>
              <a:defRPr sz="4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325" name="Numéro de diapositive"/>
          <p:cNvSpPr txBox="1">
            <a:spLocks noGrp="1"/>
          </p:cNvSpPr>
          <p:nvPr>
            <p:ph type="sldNum" sz="quarter" idx="2"/>
          </p:nvPr>
        </p:nvSpPr>
        <p:spPr>
          <a:xfrm>
            <a:off x="11812305" y="13131801"/>
            <a:ext cx="756617" cy="415498"/>
          </a:xfrm>
          <a:prstGeom prst="rect">
            <a:avLst/>
          </a:prstGeom>
        </p:spPr>
        <p:txBody>
          <a:bodyPr lIns="38100" tIns="38100" rIns="38100" bIns="38100" anchor="t"/>
          <a:lstStyle>
            <a:lvl1pPr defTabSz="635000">
              <a:defRPr sz="22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108645072"/>
      </p:ext>
    </p:extLst>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type="tx">
  <p:cSld name="Titre et puces copie 2">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332" name="Texte du titre"/>
          <p:cNvSpPr txBox="1">
            <a:spLocks noGrp="1"/>
          </p:cNvSpPr>
          <p:nvPr>
            <p:ph type="title"/>
          </p:nvPr>
        </p:nvSpPr>
        <p:spPr>
          <a:xfrm>
            <a:off x="1693335" y="304800"/>
            <a:ext cx="20963466" cy="3556000"/>
          </a:xfrm>
          <a:prstGeom prst="rect">
            <a:avLst/>
          </a:prstGeom>
          <a:effectLst>
            <a:outerShdw blurRad="25400" dist="25400" dir="18900000" rotWithShape="0">
              <a:srgbClr val="000000">
                <a:alpha val="75000"/>
              </a:srgbClr>
            </a:outerShdw>
          </a:effectLst>
        </p:spPr>
        <p:txBody>
          <a:bodyPr lIns="38100" tIns="38100" rIns="38100" bIns="38100"/>
          <a:lstStyle>
            <a:lvl1pPr marR="0" indent="0" algn="ctr" defTabSz="635000">
              <a:defRPr sz="9200">
                <a:uFillTx/>
                <a:latin typeface="Monaco"/>
                <a:ea typeface="Monaco"/>
                <a:cs typeface="Monaco"/>
                <a:sym typeface="Monaco"/>
              </a:defRPr>
            </a:lvl1pPr>
          </a:lstStyle>
          <a:p>
            <a:r>
              <a:t>Texte du titre</a:t>
            </a:r>
          </a:p>
        </p:txBody>
      </p:sp>
      <p:sp>
        <p:nvSpPr>
          <p:cNvPr id="333" name="Texte niveau 1…"/>
          <p:cNvSpPr txBox="1">
            <a:spLocks noGrp="1"/>
          </p:cNvSpPr>
          <p:nvPr>
            <p:ph type="body" idx="1"/>
          </p:nvPr>
        </p:nvSpPr>
        <p:spPr>
          <a:xfrm>
            <a:off x="1693335" y="3962400"/>
            <a:ext cx="20963466" cy="8051800"/>
          </a:xfrm>
          <a:prstGeom prst="rect">
            <a:avLst/>
          </a:prstGeom>
          <a:effectLst>
            <a:outerShdw blurRad="25400" dist="25400" dir="18900000" rotWithShape="0">
              <a:srgbClr val="000000">
                <a:alpha val="75000"/>
              </a:srgbClr>
            </a:outerShdw>
          </a:effectLst>
        </p:spPr>
        <p:txBody>
          <a:bodyPr lIns="38100" tIns="38100" rIns="38100" bIns="38100" anchor="ctr"/>
          <a:lstStyle>
            <a:lvl1pPr marL="1404700" marR="0" indent="-820500" defTabSz="635000">
              <a:spcBef>
                <a:spcPts val="4200"/>
              </a:spcBef>
              <a:buClrTx/>
              <a:buSzPct val="90000"/>
              <a:buFontTx/>
              <a:buBlip>
                <a:blip r:embed="rId3"/>
              </a:buBlip>
              <a:defRPr sz="4400">
                <a:uFillTx/>
                <a:latin typeface="Monaco"/>
                <a:ea typeface="Monaco"/>
                <a:cs typeface="Monaco"/>
                <a:sym typeface="Monaco"/>
              </a:defRPr>
            </a:lvl1pPr>
            <a:lvl2pPr marL="2319102" marR="0" indent="-820500" defTabSz="635000">
              <a:spcBef>
                <a:spcPts val="4200"/>
              </a:spcBef>
              <a:buClrTx/>
              <a:buSzPct val="90000"/>
              <a:buFontTx/>
              <a:buBlip>
                <a:blip r:embed="rId3"/>
              </a:buBlip>
              <a:defRPr sz="4400">
                <a:uFillTx/>
                <a:latin typeface="Monaco"/>
                <a:ea typeface="Monaco"/>
                <a:cs typeface="Monaco"/>
                <a:sym typeface="Monaco"/>
              </a:defRPr>
            </a:lvl2pPr>
            <a:lvl3pPr marL="3233502" marR="0" indent="-820502" defTabSz="635000">
              <a:spcBef>
                <a:spcPts val="4200"/>
              </a:spcBef>
              <a:buClrTx/>
              <a:buSzPct val="90000"/>
              <a:buFontTx/>
              <a:buBlip>
                <a:blip r:embed="rId3"/>
              </a:buBlip>
              <a:defRPr sz="4400">
                <a:uFillTx/>
                <a:latin typeface="Monaco"/>
                <a:ea typeface="Monaco"/>
                <a:cs typeface="Monaco"/>
                <a:sym typeface="Monaco"/>
              </a:defRPr>
            </a:lvl3pPr>
            <a:lvl4pPr marL="4147900" marR="0" indent="-820500" defTabSz="635000">
              <a:spcBef>
                <a:spcPts val="4200"/>
              </a:spcBef>
              <a:buClrTx/>
              <a:buSzPct val="90000"/>
              <a:buFontTx/>
              <a:buBlip>
                <a:blip r:embed="rId3"/>
              </a:buBlip>
              <a:defRPr sz="4400">
                <a:uFillTx/>
                <a:latin typeface="Monaco"/>
                <a:ea typeface="Monaco"/>
                <a:cs typeface="Monaco"/>
                <a:sym typeface="Monaco"/>
              </a:defRPr>
            </a:lvl4pPr>
            <a:lvl5pPr marL="5062300" marR="0" indent="-820500" defTabSz="635000">
              <a:spcBef>
                <a:spcPts val="4200"/>
              </a:spcBef>
              <a:buClrTx/>
              <a:buSzPct val="90000"/>
              <a:buFontTx/>
              <a:buBlip>
                <a:blip r:embed="rId3"/>
              </a:buBlip>
              <a:defRPr sz="4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334" name="Numéro de diapositive"/>
          <p:cNvSpPr txBox="1">
            <a:spLocks noGrp="1"/>
          </p:cNvSpPr>
          <p:nvPr>
            <p:ph type="sldNum" sz="quarter" idx="2"/>
          </p:nvPr>
        </p:nvSpPr>
        <p:spPr>
          <a:xfrm>
            <a:off x="11812305" y="13131801"/>
            <a:ext cx="756617" cy="415498"/>
          </a:xfrm>
          <a:prstGeom prst="rect">
            <a:avLst/>
          </a:prstGeom>
        </p:spPr>
        <p:txBody>
          <a:bodyPr lIns="38100" tIns="38100" rIns="38100" bIns="38100" anchor="t"/>
          <a:lstStyle>
            <a:lvl1pPr defTabSz="635000">
              <a:defRPr sz="22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073001953"/>
      </p:ext>
    </p:extLst>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type="tx">
  <p:cSld name="Default - Title and Content_2">
    <p:bg>
      <p:bgPr>
        <a:solidFill>
          <a:srgbClr val="FFFFFF"/>
        </a:solidFill>
        <a:effectLst/>
      </p:bgPr>
    </p:bg>
    <p:spTree>
      <p:nvGrpSpPr>
        <p:cNvPr id="1" name=""/>
        <p:cNvGrpSpPr/>
        <p:nvPr/>
      </p:nvGrpSpPr>
      <p:grpSpPr>
        <a:xfrm>
          <a:off x="0" y="0"/>
          <a:ext cx="0" cy="0"/>
          <a:chOff x="0" y="0"/>
          <a:chExt cx="0" cy="0"/>
        </a:xfrm>
      </p:grpSpPr>
      <p:pic>
        <p:nvPicPr>
          <p:cNvPr id="341" name="image3.jpeg" descr="image3.jpeg"/>
          <p:cNvPicPr>
            <a:picLocks noChangeAspect="1"/>
          </p:cNvPicPr>
          <p:nvPr/>
        </p:nvPicPr>
        <p:blipFill>
          <a:blip r:embed="rId2"/>
          <a:stretch>
            <a:fillRect/>
          </a:stretch>
        </p:blipFill>
        <p:spPr>
          <a:xfrm>
            <a:off x="372534" y="0"/>
            <a:ext cx="23672800" cy="13719464"/>
          </a:xfrm>
          <a:prstGeom prst="rect">
            <a:avLst/>
          </a:prstGeom>
          <a:ln w="12700">
            <a:miter lim="400000"/>
          </a:ln>
        </p:spPr>
      </p:pic>
      <p:sp>
        <p:nvSpPr>
          <p:cNvPr id="342" name="Texte du titre"/>
          <p:cNvSpPr txBox="1">
            <a:spLocks noGrp="1"/>
          </p:cNvSpPr>
          <p:nvPr>
            <p:ph type="title"/>
          </p:nvPr>
        </p:nvSpPr>
        <p:spPr>
          <a:xfrm>
            <a:off x="1219203" y="226546"/>
            <a:ext cx="21945602" cy="2940992"/>
          </a:xfrm>
          <a:prstGeom prst="rect">
            <a:avLst/>
          </a:prstGeom>
        </p:spPr>
        <p:txBody>
          <a:bodyPr/>
          <a:lstStyle>
            <a:lvl1pPr marR="0" indent="0" defTabSz="803928">
              <a:defRPr sz="5600" b="1">
                <a:solidFill>
                  <a:srgbClr val="E3EBF5"/>
                </a:solidFill>
                <a:uFill>
                  <a:solidFill>
                    <a:srgbClr val="E3EBF5"/>
                  </a:solidFill>
                </a:uFill>
                <a:latin typeface="Arial"/>
                <a:ea typeface="Arial"/>
                <a:cs typeface="Arial"/>
                <a:sym typeface="Arial"/>
              </a:defRPr>
            </a:lvl1pPr>
          </a:lstStyle>
          <a:p>
            <a:r>
              <a:t>Texte du titre</a:t>
            </a:r>
          </a:p>
        </p:txBody>
      </p:sp>
      <p:sp>
        <p:nvSpPr>
          <p:cNvPr id="343" name="Texte niveau 1…"/>
          <p:cNvSpPr txBox="1">
            <a:spLocks noGrp="1"/>
          </p:cNvSpPr>
          <p:nvPr>
            <p:ph type="body" idx="1"/>
          </p:nvPr>
        </p:nvSpPr>
        <p:spPr>
          <a:xfrm>
            <a:off x="1207086" y="3167535"/>
            <a:ext cx="21957728" cy="10548470"/>
          </a:xfrm>
          <a:prstGeom prst="rect">
            <a:avLst/>
          </a:prstGeom>
        </p:spPr>
        <p:txBody>
          <a:bodyPr lIns="38100" tIns="38100" rIns="38100" bIns="38100"/>
          <a:lstStyle>
            <a:lvl1pPr marL="682542" marR="0" indent="-682542" defTabSz="803928">
              <a:spcBef>
                <a:spcPts val="1200"/>
              </a:spcBef>
              <a:buClr>
                <a:srgbClr val="000000"/>
              </a:buClr>
              <a:buSzPct val="100000"/>
              <a:buFont typeface="Arial"/>
              <a:defRPr sz="5600">
                <a:solidFill>
                  <a:srgbClr val="000000"/>
                </a:solidFill>
                <a:uFill>
                  <a:solidFill>
                    <a:srgbClr val="000000"/>
                  </a:solidFill>
                </a:uFill>
                <a:latin typeface="Calibri"/>
                <a:ea typeface="Calibri"/>
                <a:cs typeface="Calibri"/>
                <a:sym typeface="Calibri"/>
              </a:defRPr>
            </a:lvl1pPr>
            <a:lvl2pPr marL="1577260" marR="0" indent="-662966" defTabSz="803928">
              <a:spcBef>
                <a:spcPts val="1200"/>
              </a:spcBef>
              <a:buClr>
                <a:srgbClr val="000000"/>
              </a:buClr>
              <a:buFont typeface="Arial"/>
              <a:defRPr sz="5600">
                <a:solidFill>
                  <a:srgbClr val="000000"/>
                </a:solidFill>
                <a:uFill>
                  <a:solidFill>
                    <a:srgbClr val="000000"/>
                  </a:solidFill>
                </a:uFill>
                <a:latin typeface="Calibri"/>
                <a:ea typeface="Calibri"/>
                <a:cs typeface="Calibri"/>
                <a:sym typeface="Calibri"/>
              </a:defRPr>
            </a:lvl2pPr>
            <a:lvl3pPr marL="2406370" marR="0" indent="-577782" defTabSz="803928">
              <a:spcBef>
                <a:spcPts val="1200"/>
              </a:spcBef>
              <a:buClr>
                <a:srgbClr val="000000"/>
              </a:buClr>
              <a:buSzPct val="100000"/>
              <a:buFont typeface="Arial"/>
              <a:defRPr sz="5600">
                <a:solidFill>
                  <a:srgbClr val="000000"/>
                </a:solidFill>
                <a:uFill>
                  <a:solidFill>
                    <a:srgbClr val="000000"/>
                  </a:solidFill>
                </a:uFill>
                <a:latin typeface="Calibri"/>
                <a:ea typeface="Calibri"/>
                <a:cs typeface="Calibri"/>
                <a:sym typeface="Calibri"/>
              </a:defRPr>
            </a:lvl3pPr>
            <a:lvl4pPr marL="3537328" marR="0" indent="-794450" defTabSz="803928">
              <a:spcBef>
                <a:spcPts val="1200"/>
              </a:spcBef>
              <a:buClr>
                <a:srgbClr val="000000"/>
              </a:buClr>
              <a:buFont typeface="Arial"/>
              <a:defRPr sz="5600">
                <a:solidFill>
                  <a:srgbClr val="000000"/>
                </a:solidFill>
                <a:uFill>
                  <a:solidFill>
                    <a:srgbClr val="000000"/>
                  </a:solidFill>
                </a:uFill>
                <a:latin typeface="Calibri"/>
                <a:ea typeface="Calibri"/>
                <a:cs typeface="Calibri"/>
                <a:sym typeface="Calibri"/>
              </a:defRPr>
            </a:lvl4pPr>
            <a:lvl5pPr marL="4451620" marR="0" indent="-794446" defTabSz="803928">
              <a:spcBef>
                <a:spcPts val="1200"/>
              </a:spcBef>
              <a:buClr>
                <a:srgbClr val="000000"/>
              </a:buClr>
              <a:buSzPct val="100000"/>
              <a:buFont typeface="Arial"/>
              <a:buChar char="»"/>
              <a:defRPr sz="5600">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344"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3928">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2111723402"/>
      </p:ext>
    </p:extLst>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type="tx">
  <p:cSld name="Default - 1_Comparison">
    <p:bg>
      <p:bgPr>
        <a:solidFill>
          <a:srgbClr val="FFFFFF"/>
        </a:solidFill>
        <a:effectLst/>
      </p:bgPr>
    </p:bg>
    <p:spTree>
      <p:nvGrpSpPr>
        <p:cNvPr id="1" name=""/>
        <p:cNvGrpSpPr/>
        <p:nvPr/>
      </p:nvGrpSpPr>
      <p:grpSpPr>
        <a:xfrm>
          <a:off x="0" y="0"/>
          <a:ext cx="0" cy="0"/>
          <a:chOff x="0" y="0"/>
          <a:chExt cx="0" cy="0"/>
        </a:xfrm>
      </p:grpSpPr>
      <p:pic>
        <p:nvPicPr>
          <p:cNvPr id="360" name="image3.jpeg" descr="image3.jpeg"/>
          <p:cNvPicPr>
            <a:picLocks noChangeAspect="1"/>
          </p:cNvPicPr>
          <p:nvPr/>
        </p:nvPicPr>
        <p:blipFill>
          <a:blip r:embed="rId2"/>
          <a:stretch>
            <a:fillRect/>
          </a:stretch>
        </p:blipFill>
        <p:spPr>
          <a:xfrm>
            <a:off x="372534" y="0"/>
            <a:ext cx="23672800" cy="13719464"/>
          </a:xfrm>
          <a:prstGeom prst="rect">
            <a:avLst/>
          </a:prstGeom>
          <a:ln w="12700">
            <a:miter lim="400000"/>
          </a:ln>
        </p:spPr>
      </p:pic>
      <p:sp>
        <p:nvSpPr>
          <p:cNvPr id="361" name="Texte niveau 1…"/>
          <p:cNvSpPr txBox="1">
            <a:spLocks noGrp="1"/>
          </p:cNvSpPr>
          <p:nvPr>
            <p:ph type="body" idx="1"/>
          </p:nvPr>
        </p:nvSpPr>
        <p:spPr>
          <a:xfrm>
            <a:off x="1207086" y="4292600"/>
            <a:ext cx="21957728" cy="7422344"/>
          </a:xfrm>
          <a:prstGeom prst="rect">
            <a:avLst/>
          </a:prstGeom>
        </p:spPr>
        <p:txBody>
          <a:bodyPr lIns="38100" tIns="38100" rIns="38100" bIns="38100"/>
          <a:lstStyle>
            <a:lvl1pPr marL="682542" marR="0" indent="-682542" defTabSz="803928">
              <a:spcBef>
                <a:spcPts val="1000"/>
              </a:spcBef>
              <a:buClr>
                <a:srgbClr val="929292"/>
              </a:buClr>
              <a:buSzPct val="100000"/>
              <a:buFontTx/>
              <a:defRPr sz="4400">
                <a:solidFill>
                  <a:srgbClr val="929292"/>
                </a:solidFill>
                <a:uFill>
                  <a:solidFill>
                    <a:srgbClr val="929292"/>
                  </a:solidFill>
                </a:uFill>
                <a:latin typeface="Arial"/>
                <a:ea typeface="Arial"/>
                <a:cs typeface="Arial"/>
                <a:sym typeface="Arial"/>
              </a:defRPr>
            </a:lvl1pPr>
            <a:lvl2pPr marL="1444714" marR="0" indent="-449034" defTabSz="803928">
              <a:spcBef>
                <a:spcPts val="1000"/>
              </a:spcBef>
              <a:buClr>
                <a:srgbClr val="929292"/>
              </a:buClr>
              <a:buFontTx/>
              <a:defRPr sz="4400">
                <a:solidFill>
                  <a:srgbClr val="929292"/>
                </a:solidFill>
                <a:uFill>
                  <a:solidFill>
                    <a:srgbClr val="929292"/>
                  </a:solidFill>
                </a:uFill>
                <a:latin typeface="Arial"/>
                <a:ea typeface="Arial"/>
                <a:cs typeface="Arial"/>
                <a:sym typeface="Arial"/>
              </a:defRPr>
            </a:lvl2pPr>
            <a:lvl3pPr marL="2329176" marR="0" indent="-419100" defTabSz="803928">
              <a:spcBef>
                <a:spcPts val="1000"/>
              </a:spcBef>
              <a:buClr>
                <a:srgbClr val="929292"/>
              </a:buClr>
              <a:buFontTx/>
              <a:defRPr sz="4400">
                <a:solidFill>
                  <a:srgbClr val="929292"/>
                </a:solidFill>
                <a:uFill>
                  <a:solidFill>
                    <a:srgbClr val="929292"/>
                  </a:solidFill>
                </a:uFill>
                <a:latin typeface="Arial"/>
                <a:ea typeface="Arial"/>
                <a:cs typeface="Arial"/>
                <a:sym typeface="Arial"/>
              </a:defRPr>
            </a:lvl3pPr>
            <a:lvl4pPr marL="3327398" marR="0" indent="-502920" defTabSz="803928">
              <a:spcBef>
                <a:spcPts val="1000"/>
              </a:spcBef>
              <a:buClr>
                <a:srgbClr val="929292"/>
              </a:buClr>
              <a:buFontTx/>
              <a:defRPr sz="4400">
                <a:solidFill>
                  <a:srgbClr val="929292"/>
                </a:solidFill>
                <a:uFill>
                  <a:solidFill>
                    <a:srgbClr val="929292"/>
                  </a:solidFill>
                </a:uFill>
                <a:latin typeface="Arial"/>
                <a:ea typeface="Arial"/>
                <a:cs typeface="Arial"/>
                <a:sym typeface="Arial"/>
              </a:defRPr>
            </a:lvl4pPr>
            <a:lvl5pPr marL="4241798" marR="0" indent="-502920" defTabSz="803928">
              <a:spcBef>
                <a:spcPts val="1000"/>
              </a:spcBef>
              <a:buClr>
                <a:srgbClr val="929292"/>
              </a:buClr>
              <a:buFontTx/>
              <a:defRPr sz="4400">
                <a:solidFill>
                  <a:srgbClr val="929292"/>
                </a:solidFill>
                <a:uFill>
                  <a:solidFill>
                    <a:srgbClr val="929292"/>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362" name="Texte du titre"/>
          <p:cNvSpPr txBox="1">
            <a:spLocks noGrp="1"/>
          </p:cNvSpPr>
          <p:nvPr>
            <p:ph type="title"/>
          </p:nvPr>
        </p:nvSpPr>
        <p:spPr>
          <a:xfrm>
            <a:off x="1219203" y="697617"/>
            <a:ext cx="21945602" cy="1998854"/>
          </a:xfrm>
          <a:prstGeom prst="rect">
            <a:avLst/>
          </a:prstGeom>
        </p:spPr>
        <p:txBody>
          <a:bodyPr/>
          <a:lstStyle>
            <a:lvl1pPr marR="0" indent="0" defTabSz="803928">
              <a:defRPr sz="5600" b="1">
                <a:solidFill>
                  <a:srgbClr val="E3EBF5"/>
                </a:solidFill>
                <a:uFill>
                  <a:solidFill>
                    <a:srgbClr val="E3EBF5"/>
                  </a:solidFill>
                </a:uFill>
                <a:latin typeface="Arial"/>
                <a:ea typeface="Arial"/>
                <a:cs typeface="Arial"/>
                <a:sym typeface="Arial"/>
              </a:defRPr>
            </a:lvl1pPr>
          </a:lstStyle>
          <a:p>
            <a:r>
              <a:t>Texte du titre</a:t>
            </a:r>
          </a:p>
        </p:txBody>
      </p:sp>
      <p:sp>
        <p:nvSpPr>
          <p:cNvPr id="363" name="Rectangle"/>
          <p:cNvSpPr>
            <a:spLocks noGrp="1"/>
          </p:cNvSpPr>
          <p:nvPr>
            <p:ph type="body" sz="quarter" idx="21"/>
          </p:nvPr>
        </p:nvSpPr>
        <p:spPr>
          <a:xfrm>
            <a:off x="1214966" y="2696469"/>
            <a:ext cx="21949840" cy="1323002"/>
          </a:xfrm>
          <a:prstGeom prst="rect">
            <a:avLst/>
          </a:prstGeom>
        </p:spPr>
        <p:txBody>
          <a:bodyPr lIns="38100" tIns="38100" rIns="38100" bIns="38100" anchor="b"/>
          <a:lstStyle>
            <a:lvl1pPr marL="0" marR="0" indent="0" defTabSz="803928">
              <a:spcBef>
                <a:spcPts val="1000"/>
              </a:spcBef>
              <a:buClrTx/>
              <a:buSzTx/>
              <a:buFontTx/>
              <a:buNone/>
              <a:defRPr sz="2400" b="1">
                <a:solidFill>
                  <a:srgbClr val="123250"/>
                </a:solidFill>
                <a:uFill>
                  <a:solidFill>
                    <a:srgbClr val="123250"/>
                  </a:solidFill>
                </a:uFill>
                <a:latin typeface="Arial"/>
                <a:cs typeface="Arial"/>
                <a:sym typeface="Arial"/>
              </a:defRPr>
            </a:lvl1pPr>
          </a:lstStyle>
          <a:p>
            <a:pPr marL="0" marR="0" indent="0" defTabSz="401964">
              <a:spcBef>
                <a:spcPts val="500"/>
              </a:spcBef>
              <a:buClrTx/>
              <a:buSzTx/>
              <a:buFontTx/>
              <a:buNone/>
              <a:defRPr sz="2400" b="1">
                <a:solidFill>
                  <a:srgbClr val="123250"/>
                </a:solidFill>
                <a:uFill>
                  <a:solidFill>
                    <a:srgbClr val="123250"/>
                  </a:solidFill>
                </a:uFill>
                <a:latin typeface="Arial"/>
                <a:ea typeface="Arial"/>
                <a:cs typeface="Arial"/>
                <a:sym typeface="Arial"/>
              </a:defRPr>
            </a:pPr>
            <a:endParaRPr/>
          </a:p>
        </p:txBody>
      </p:sp>
      <p:sp>
        <p:nvSpPr>
          <p:cNvPr id="364"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3928">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4261536043"/>
      </p:ext>
    </p:extLst>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type="tx">
  <p:cSld name="Default - Title Slide">
    <p:bg>
      <p:bgPr>
        <a:solidFill>
          <a:srgbClr val="FFFFFF"/>
        </a:solidFill>
        <a:effectLst/>
      </p:bgPr>
    </p:bg>
    <p:spTree>
      <p:nvGrpSpPr>
        <p:cNvPr id="1" name=""/>
        <p:cNvGrpSpPr/>
        <p:nvPr/>
      </p:nvGrpSpPr>
      <p:grpSpPr>
        <a:xfrm>
          <a:off x="0" y="0"/>
          <a:ext cx="0" cy="0"/>
          <a:chOff x="0" y="0"/>
          <a:chExt cx="0" cy="0"/>
        </a:xfrm>
      </p:grpSpPr>
      <p:pic>
        <p:nvPicPr>
          <p:cNvPr id="371" name="image4.jpeg" descr="image4.jpeg"/>
          <p:cNvPicPr>
            <a:picLocks noChangeAspect="1"/>
          </p:cNvPicPr>
          <p:nvPr/>
        </p:nvPicPr>
        <p:blipFill>
          <a:blip r:embed="rId2"/>
          <a:stretch>
            <a:fillRect/>
          </a:stretch>
        </p:blipFill>
        <p:spPr>
          <a:xfrm>
            <a:off x="372534" y="3174"/>
            <a:ext cx="23672800" cy="13713116"/>
          </a:xfrm>
          <a:prstGeom prst="rect">
            <a:avLst/>
          </a:prstGeom>
          <a:ln w="12700">
            <a:miter lim="400000"/>
          </a:ln>
        </p:spPr>
      </p:pic>
      <p:pic>
        <p:nvPicPr>
          <p:cNvPr id="372" name="image5.png" descr="image5.png"/>
          <p:cNvPicPr>
            <a:picLocks noChangeAspect="1"/>
          </p:cNvPicPr>
          <p:nvPr/>
        </p:nvPicPr>
        <p:blipFill>
          <a:blip r:embed="rId3"/>
          <a:stretch>
            <a:fillRect/>
          </a:stretch>
        </p:blipFill>
        <p:spPr>
          <a:xfrm>
            <a:off x="372534" y="523875"/>
            <a:ext cx="2900832" cy="1774830"/>
          </a:xfrm>
          <a:prstGeom prst="rect">
            <a:avLst/>
          </a:prstGeom>
          <a:ln w="12700">
            <a:miter lim="400000"/>
          </a:ln>
        </p:spPr>
      </p:pic>
      <p:pic>
        <p:nvPicPr>
          <p:cNvPr id="373" name="image6.png" descr="image6.png"/>
          <p:cNvPicPr>
            <a:picLocks noChangeAspect="1"/>
          </p:cNvPicPr>
          <p:nvPr/>
        </p:nvPicPr>
        <p:blipFill>
          <a:blip r:embed="rId4"/>
          <a:stretch>
            <a:fillRect/>
          </a:stretch>
        </p:blipFill>
        <p:spPr>
          <a:xfrm>
            <a:off x="1321665" y="10962744"/>
            <a:ext cx="3881366" cy="1744684"/>
          </a:xfrm>
          <a:prstGeom prst="rect">
            <a:avLst/>
          </a:prstGeom>
          <a:ln w="12700">
            <a:miter lim="400000"/>
          </a:ln>
        </p:spPr>
      </p:pic>
      <p:sp>
        <p:nvSpPr>
          <p:cNvPr id="374" name="Texte du titre"/>
          <p:cNvSpPr txBox="1">
            <a:spLocks noGrp="1"/>
          </p:cNvSpPr>
          <p:nvPr>
            <p:ph type="title"/>
          </p:nvPr>
        </p:nvSpPr>
        <p:spPr>
          <a:xfrm>
            <a:off x="1858783" y="6427110"/>
            <a:ext cx="12571754" cy="928060"/>
          </a:xfrm>
          <a:prstGeom prst="rect">
            <a:avLst/>
          </a:prstGeom>
        </p:spPr>
        <p:txBody>
          <a:bodyPr lIns="12700" tIns="12700" rIns="12700" bIns="12700" anchor="t"/>
          <a:lstStyle>
            <a:lvl1pPr marR="0" indent="0" defTabSz="1625600">
              <a:lnSpc>
                <a:spcPct val="85000"/>
              </a:lnSpc>
              <a:defRPr sz="6000">
                <a:solidFill>
                  <a:srgbClr val="006BA7"/>
                </a:solidFill>
                <a:uFill>
                  <a:solidFill>
                    <a:srgbClr val="006BA7"/>
                  </a:solidFill>
                </a:uFill>
                <a:latin typeface="+mn-lt"/>
                <a:ea typeface="+mn-ea"/>
                <a:cs typeface="+mn-cs"/>
                <a:sym typeface="Helvetica"/>
              </a:defRPr>
            </a:lvl1pPr>
          </a:lstStyle>
          <a:p>
            <a:r>
              <a:t>Texte du titre</a:t>
            </a:r>
          </a:p>
        </p:txBody>
      </p:sp>
      <p:sp>
        <p:nvSpPr>
          <p:cNvPr id="375" name="Texte niveau 1…"/>
          <p:cNvSpPr txBox="1">
            <a:spLocks noGrp="1"/>
          </p:cNvSpPr>
          <p:nvPr>
            <p:ph type="body" sz="quarter" idx="1"/>
          </p:nvPr>
        </p:nvSpPr>
        <p:spPr>
          <a:xfrm>
            <a:off x="1902129" y="5894774"/>
            <a:ext cx="12585382" cy="597092"/>
          </a:xfrm>
          <a:prstGeom prst="rect">
            <a:avLst/>
          </a:prstGeom>
        </p:spPr>
        <p:txBody>
          <a:bodyPr lIns="12700" tIns="12700" rIns="12700" bIns="12700" anchor="b"/>
          <a:lstStyle>
            <a:lvl1pPr marL="0" marR="0" indent="0" defTabSz="1625600">
              <a:lnSpc>
                <a:spcPct val="85000"/>
              </a:lnSpc>
              <a:spcBef>
                <a:spcPts val="2200"/>
              </a:spcBef>
              <a:buClrTx/>
              <a:buSzTx/>
              <a:buFontTx/>
              <a:buNone/>
              <a:defRPr sz="3600">
                <a:solidFill>
                  <a:srgbClr val="F98F29"/>
                </a:solidFill>
                <a:uFill>
                  <a:solidFill>
                    <a:srgbClr val="F98F29"/>
                  </a:solidFill>
                </a:uFill>
                <a:latin typeface="+mn-lt"/>
                <a:ea typeface="+mn-ea"/>
                <a:cs typeface="+mn-cs"/>
                <a:sym typeface="Helvetica"/>
              </a:defRPr>
            </a:lvl1pPr>
            <a:lvl2pPr marL="0" marR="0" indent="898960" defTabSz="1625600">
              <a:lnSpc>
                <a:spcPct val="85000"/>
              </a:lnSpc>
              <a:spcBef>
                <a:spcPts val="2200"/>
              </a:spcBef>
              <a:buClrTx/>
              <a:buSzTx/>
              <a:buFontTx/>
              <a:buNone/>
              <a:defRPr sz="3600">
                <a:solidFill>
                  <a:srgbClr val="F98F29"/>
                </a:solidFill>
                <a:uFill>
                  <a:solidFill>
                    <a:srgbClr val="F98F29"/>
                  </a:solidFill>
                </a:uFill>
                <a:latin typeface="+mn-lt"/>
                <a:ea typeface="+mn-ea"/>
                <a:cs typeface="+mn-cs"/>
                <a:sym typeface="Helvetica"/>
              </a:defRPr>
            </a:lvl2pPr>
            <a:lvl3pPr marL="0" marR="0" indent="1797922" defTabSz="1625600">
              <a:lnSpc>
                <a:spcPct val="85000"/>
              </a:lnSpc>
              <a:spcBef>
                <a:spcPts val="2200"/>
              </a:spcBef>
              <a:buClrTx/>
              <a:buSzTx/>
              <a:buFontTx/>
              <a:buNone/>
              <a:defRPr sz="3600">
                <a:solidFill>
                  <a:srgbClr val="F98F29"/>
                </a:solidFill>
                <a:uFill>
                  <a:solidFill>
                    <a:srgbClr val="F98F29"/>
                  </a:solidFill>
                </a:uFill>
                <a:latin typeface="+mn-lt"/>
                <a:ea typeface="+mn-ea"/>
                <a:cs typeface="+mn-cs"/>
                <a:sym typeface="Helvetica"/>
              </a:defRPr>
            </a:lvl3pPr>
            <a:lvl4pPr marL="0" marR="0" indent="2696886" defTabSz="1625600">
              <a:lnSpc>
                <a:spcPct val="85000"/>
              </a:lnSpc>
              <a:spcBef>
                <a:spcPts val="2200"/>
              </a:spcBef>
              <a:buClrTx/>
              <a:buSzTx/>
              <a:buFontTx/>
              <a:buNone/>
              <a:defRPr sz="3600">
                <a:solidFill>
                  <a:srgbClr val="F98F29"/>
                </a:solidFill>
                <a:uFill>
                  <a:solidFill>
                    <a:srgbClr val="F98F29"/>
                  </a:solidFill>
                </a:uFill>
                <a:latin typeface="+mn-lt"/>
                <a:ea typeface="+mn-ea"/>
                <a:cs typeface="+mn-cs"/>
                <a:sym typeface="Helvetica"/>
              </a:defRPr>
            </a:lvl4pPr>
            <a:lvl5pPr marL="0" marR="0" indent="3595850" defTabSz="1625600">
              <a:lnSpc>
                <a:spcPct val="85000"/>
              </a:lnSpc>
              <a:spcBef>
                <a:spcPts val="2200"/>
              </a:spcBef>
              <a:buClrTx/>
              <a:buSzTx/>
              <a:buFontTx/>
              <a:buNone/>
              <a:defRPr sz="3600">
                <a:solidFill>
                  <a:srgbClr val="F98F29"/>
                </a:solidFill>
                <a:uFill>
                  <a:solidFill>
                    <a:srgbClr val="F98F29"/>
                  </a:solidFill>
                </a:uFill>
                <a:latin typeface="+mn-lt"/>
                <a:ea typeface="+mn-ea"/>
                <a:cs typeface="+mn-cs"/>
                <a:sym typeface="Helvetica"/>
              </a:defRPr>
            </a:lvl5pPr>
          </a:lstStyle>
          <a:p>
            <a:r>
              <a:t>Texte niveau 1</a:t>
            </a:r>
          </a:p>
          <a:p>
            <a:pPr lvl="1"/>
            <a:r>
              <a:t>Texte niveau 2</a:t>
            </a:r>
          </a:p>
          <a:p>
            <a:pPr lvl="2"/>
            <a:r>
              <a:t>Texte niveau 3</a:t>
            </a:r>
          </a:p>
          <a:p>
            <a:pPr lvl="3"/>
            <a:r>
              <a:t>Texte niveau 4</a:t>
            </a:r>
          </a:p>
          <a:p>
            <a:pPr lvl="4"/>
            <a:r>
              <a:t>Texte niveau 5</a:t>
            </a:r>
          </a:p>
        </p:txBody>
      </p:sp>
      <p:sp>
        <p:nvSpPr>
          <p:cNvPr id="376"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3928">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06457684"/>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ati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a:xfrm>
            <a:off x="8911773" y="2641605"/>
            <a:ext cx="13795834" cy="971232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7" name="Text Placeholder 6"/>
          <p:cNvSpPr>
            <a:spLocks noGrp="1"/>
          </p:cNvSpPr>
          <p:nvPr>
            <p:ph type="body" sz="quarter" idx="13" hasCustomPrompt="1"/>
          </p:nvPr>
        </p:nvSpPr>
        <p:spPr>
          <a:xfrm>
            <a:off x="1557869" y="12712703"/>
            <a:ext cx="21149734" cy="730250"/>
          </a:xfrm>
        </p:spPr>
        <p:txBody>
          <a:bodyPr bIns="0" anchor="b">
            <a:noAutofit/>
          </a:bodyPr>
          <a:lstStyle>
            <a:lvl1pPr marL="0" indent="0">
              <a:spcBef>
                <a:spcPts val="0"/>
              </a:spcBef>
              <a:spcAft>
                <a:spcPts val="0"/>
              </a:spcAft>
              <a:buNone/>
              <a:defRPr sz="1800"/>
            </a:lvl1pPr>
            <a:lvl2pPr marL="914538" indent="0">
              <a:buNone/>
              <a:defRPr/>
            </a:lvl2pPr>
          </a:lstStyle>
          <a:p>
            <a:pPr lvl="0"/>
            <a:r>
              <a:rPr lang="en-US" dirty="0"/>
              <a:t>Edit Master text styles</a:t>
            </a:r>
          </a:p>
        </p:txBody>
      </p:sp>
      <p:sp>
        <p:nvSpPr>
          <p:cNvPr id="8" name="Slide Number Placeholder 7"/>
          <p:cNvSpPr>
            <a:spLocks noGrp="1"/>
          </p:cNvSpPr>
          <p:nvPr>
            <p:ph type="sldNum" sz="quarter" idx="14"/>
          </p:nvPr>
        </p:nvSpPr>
        <p:spPr/>
        <p:txBody>
          <a:bodyPr/>
          <a:lstStyle/>
          <a:p>
            <a:fld id="{2CA814A5-5B67-49A0-A5BA-40050328EF92}" type="slidenum">
              <a:rPr lang="en-CA" smtClean="0"/>
              <a:pPr/>
              <a:t>‹n°›</a:t>
            </a:fld>
            <a:endParaRPr lang="en-CA" dirty="0"/>
          </a:p>
        </p:txBody>
      </p:sp>
      <p:cxnSp>
        <p:nvCxnSpPr>
          <p:cNvPr id="9" name="Straight Connector 8">
            <a:extLst>
              <a:ext uri="{FF2B5EF4-FFF2-40B4-BE49-F238E27FC236}">
                <a16:creationId xmlns:a16="http://schemas.microsoft.com/office/drawing/2014/main" id="{067EA278-1573-4979-836A-0C38EDF5EC01}"/>
              </a:ext>
            </a:extLst>
          </p:cNvPr>
          <p:cNvCxnSpPr/>
          <p:nvPr userDrawn="1"/>
        </p:nvCxnSpPr>
        <p:spPr>
          <a:xfrm>
            <a:off x="8685366" y="2667000"/>
            <a:ext cx="0" cy="952500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 name="Picture Placeholder 4">
            <a:extLst>
              <a:ext uri="{FF2B5EF4-FFF2-40B4-BE49-F238E27FC236}">
                <a16:creationId xmlns:a16="http://schemas.microsoft.com/office/drawing/2014/main" id="{62B943F6-9797-4BF9-8741-67C2D5F48F41}"/>
              </a:ext>
            </a:extLst>
          </p:cNvPr>
          <p:cNvSpPr>
            <a:spLocks noGrp="1"/>
          </p:cNvSpPr>
          <p:nvPr>
            <p:ph type="pic" sz="quarter" idx="15"/>
          </p:nvPr>
        </p:nvSpPr>
        <p:spPr>
          <a:xfrm>
            <a:off x="1676395" y="2667000"/>
            <a:ext cx="2641594" cy="3098796"/>
          </a:xfrm>
          <a:ln>
            <a:solidFill>
              <a:schemeClr val="accent1"/>
            </a:solidFill>
          </a:ln>
        </p:spPr>
        <p:txBody>
          <a:bodyPr/>
          <a:lstStyle/>
          <a:p>
            <a:endParaRPr lang="en-CA"/>
          </a:p>
        </p:txBody>
      </p:sp>
      <p:sp>
        <p:nvSpPr>
          <p:cNvPr id="11" name="Content Placeholder 2">
            <a:extLst>
              <a:ext uri="{FF2B5EF4-FFF2-40B4-BE49-F238E27FC236}">
                <a16:creationId xmlns:a16="http://schemas.microsoft.com/office/drawing/2014/main" id="{EC5D9994-2043-46F4-A33A-DCD499976C1F}"/>
              </a:ext>
            </a:extLst>
          </p:cNvPr>
          <p:cNvSpPr>
            <a:spLocks noGrp="1"/>
          </p:cNvSpPr>
          <p:nvPr>
            <p:ph idx="16"/>
          </p:nvPr>
        </p:nvSpPr>
        <p:spPr>
          <a:xfrm>
            <a:off x="1676394" y="5926975"/>
            <a:ext cx="6782568" cy="6265026"/>
          </a:xfrm>
        </p:spPr>
        <p:txBody>
          <a:bodyPr lIns="0"/>
          <a:lstStyle>
            <a:lvl1pPr>
              <a:defRPr sz="3200"/>
            </a:lvl1pPr>
            <a:lvl2pPr marL="898526" indent="-457200">
              <a:defRPr sz="2800"/>
            </a:lvl2pPr>
            <a:lvl3pPr>
              <a:defRPr sz="2400"/>
            </a:lvl3pPr>
            <a:lvl4pPr>
              <a:defRPr sz="2100"/>
            </a:lvl4pPr>
            <a:lvl5pPr>
              <a:defRPr sz="2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10" name="Content Placeholder 22">
            <a:extLst>
              <a:ext uri="{FF2B5EF4-FFF2-40B4-BE49-F238E27FC236}">
                <a16:creationId xmlns:a16="http://schemas.microsoft.com/office/drawing/2014/main" id="{5479E57F-B7E1-42A9-9A85-F238BD2BD692}"/>
              </a:ext>
            </a:extLst>
          </p:cNvPr>
          <p:cNvSpPr>
            <a:spLocks noGrp="1"/>
          </p:cNvSpPr>
          <p:nvPr>
            <p:ph idx="17"/>
          </p:nvPr>
        </p:nvSpPr>
        <p:spPr>
          <a:xfrm>
            <a:off x="4543425" y="2733676"/>
            <a:ext cx="3915526" cy="3098800"/>
          </a:xfrm>
        </p:spPr>
        <p:txBody>
          <a:bodyPr anchor="ctr"/>
          <a:lstStyle>
            <a:lvl1pPr marL="0" indent="0">
              <a:buNone/>
              <a:defRPr sz="3200" b="1">
                <a:solidFill>
                  <a:schemeClr val="accent1"/>
                </a:solidFill>
              </a:defRPr>
            </a:lvl1pPr>
          </a:lstStyle>
          <a:p>
            <a:endParaRPr lang="en-US" dirty="0"/>
          </a:p>
        </p:txBody>
      </p:sp>
    </p:spTree>
    <p:extLst>
      <p:ext uri="{BB962C8B-B14F-4D97-AF65-F5344CB8AC3E}">
        <p14:creationId xmlns:p14="http://schemas.microsoft.com/office/powerpoint/2010/main" val="33357199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x">
  <p:cSld name="Default - Title and Content">
    <p:bg>
      <p:bgPr>
        <a:solidFill>
          <a:srgbClr val="FFFFFF"/>
        </a:solidFill>
        <a:effectLst/>
      </p:bgPr>
    </p:bg>
    <p:spTree>
      <p:nvGrpSpPr>
        <p:cNvPr id="1" name=""/>
        <p:cNvGrpSpPr/>
        <p:nvPr/>
      </p:nvGrpSpPr>
      <p:grpSpPr>
        <a:xfrm>
          <a:off x="0" y="0"/>
          <a:ext cx="0" cy="0"/>
          <a:chOff x="0" y="0"/>
          <a:chExt cx="0" cy="0"/>
        </a:xfrm>
      </p:grpSpPr>
      <p:pic>
        <p:nvPicPr>
          <p:cNvPr id="383" name="image7.jpeg" descr="image7.jpeg"/>
          <p:cNvPicPr>
            <a:picLocks noChangeAspect="1"/>
          </p:cNvPicPr>
          <p:nvPr/>
        </p:nvPicPr>
        <p:blipFill>
          <a:blip r:embed="rId2"/>
          <a:stretch>
            <a:fillRect/>
          </a:stretch>
        </p:blipFill>
        <p:spPr>
          <a:xfrm>
            <a:off x="372534" y="3"/>
            <a:ext cx="23672800" cy="14135494"/>
          </a:xfrm>
          <a:prstGeom prst="rect">
            <a:avLst/>
          </a:prstGeom>
          <a:ln w="12700">
            <a:miter lim="400000"/>
          </a:ln>
        </p:spPr>
      </p:pic>
      <p:sp>
        <p:nvSpPr>
          <p:cNvPr id="384" name="FreeStyle InsuLinx is currently available for sale in Europe and Canada.…"/>
          <p:cNvSpPr txBox="1"/>
          <p:nvPr/>
        </p:nvSpPr>
        <p:spPr>
          <a:xfrm>
            <a:off x="4237567" y="13442953"/>
            <a:ext cx="16831742" cy="4924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1625600">
              <a:defRPr sz="800">
                <a:solidFill>
                  <a:srgbClr val="919191"/>
                </a:solidFill>
                <a:uFill>
                  <a:solidFill>
                    <a:srgbClr val="919191"/>
                  </a:solidFill>
                </a:uFill>
                <a:latin typeface="Calibri"/>
                <a:ea typeface="Calibri"/>
                <a:cs typeface="Calibri"/>
                <a:sym typeface="Calibri"/>
              </a:defRPr>
            </a:pPr>
            <a:r>
              <a:rPr sz="1600"/>
              <a:t>FreeStyle InsuLinx is currently available for sale in Europe and Canada.</a:t>
            </a:r>
            <a:endParaRPr sz="4000" b="1">
              <a:uFill>
                <a:solidFill>
                  <a:srgbClr val="000000"/>
                </a:solidFill>
              </a:uFill>
              <a:latin typeface="Arial"/>
              <a:ea typeface="Arial"/>
              <a:cs typeface="Arial"/>
              <a:sym typeface="Arial"/>
            </a:endParaRPr>
          </a:p>
          <a:p>
            <a:pPr defTabSz="1625600">
              <a:defRPr sz="800">
                <a:solidFill>
                  <a:srgbClr val="919191"/>
                </a:solidFill>
                <a:uFill>
                  <a:solidFill>
                    <a:srgbClr val="919191"/>
                  </a:solidFill>
                </a:uFill>
                <a:latin typeface="Calibri"/>
                <a:ea typeface="Calibri"/>
                <a:cs typeface="Calibri"/>
                <a:sym typeface="Calibri"/>
              </a:defRPr>
            </a:pPr>
            <a:r>
              <a:rPr sz="1600"/>
              <a:t>FreeStyle InsuLinx  is trademark of the Abbott Group of Companies in various jurisdictions. </a:t>
            </a:r>
          </a:p>
        </p:txBody>
      </p:sp>
      <p:sp>
        <p:nvSpPr>
          <p:cNvPr id="385" name="Texte du titre"/>
          <p:cNvSpPr txBox="1">
            <a:spLocks noGrp="1"/>
          </p:cNvSpPr>
          <p:nvPr>
            <p:ph type="title"/>
          </p:nvPr>
        </p:nvSpPr>
        <p:spPr>
          <a:xfrm>
            <a:off x="570015" y="0"/>
            <a:ext cx="19496822" cy="3036580"/>
          </a:xfrm>
          <a:prstGeom prst="rect">
            <a:avLst/>
          </a:prstGeom>
        </p:spPr>
        <p:txBody>
          <a:bodyPr lIns="12700" tIns="12700" rIns="12700" bIns="12700"/>
          <a:lstStyle>
            <a:lvl1pPr marR="0" indent="0" defTabSz="1625600">
              <a:lnSpc>
                <a:spcPct val="80000"/>
              </a:lnSpc>
              <a:defRPr sz="6000">
                <a:solidFill>
                  <a:srgbClr val="006BA7"/>
                </a:solidFill>
                <a:uFill>
                  <a:solidFill>
                    <a:srgbClr val="006BA7"/>
                  </a:solidFill>
                </a:uFill>
                <a:latin typeface="+mn-lt"/>
                <a:ea typeface="+mn-ea"/>
                <a:cs typeface="+mn-cs"/>
                <a:sym typeface="Helvetica"/>
              </a:defRPr>
            </a:lvl1pPr>
          </a:lstStyle>
          <a:p>
            <a:r>
              <a:t>Texte du titre</a:t>
            </a:r>
          </a:p>
        </p:txBody>
      </p:sp>
      <p:sp>
        <p:nvSpPr>
          <p:cNvPr id="386" name="Texte niveau 1…"/>
          <p:cNvSpPr txBox="1">
            <a:spLocks noGrp="1"/>
          </p:cNvSpPr>
          <p:nvPr>
            <p:ph type="body" idx="1"/>
          </p:nvPr>
        </p:nvSpPr>
        <p:spPr>
          <a:xfrm>
            <a:off x="668869" y="3267079"/>
            <a:ext cx="23046270" cy="10448926"/>
          </a:xfrm>
          <a:prstGeom prst="rect">
            <a:avLst/>
          </a:prstGeom>
        </p:spPr>
        <p:txBody>
          <a:bodyPr/>
          <a:lstStyle>
            <a:lvl1pPr marL="385594" marR="0" indent="-385594" defTabSz="1625600">
              <a:spcBef>
                <a:spcPts val="2200"/>
              </a:spcBef>
              <a:buClr>
                <a:srgbClr val="006BA7"/>
              </a:buClr>
              <a:buSzPct val="100000"/>
              <a:buFont typeface="Arial"/>
              <a:defRPr sz="4400">
                <a:solidFill>
                  <a:srgbClr val="006BA7"/>
                </a:solidFill>
                <a:uFill>
                  <a:solidFill>
                    <a:srgbClr val="006BA7"/>
                  </a:solidFill>
                </a:uFill>
                <a:latin typeface="+mn-lt"/>
                <a:ea typeface="+mn-ea"/>
                <a:cs typeface="+mn-cs"/>
                <a:sym typeface="Helvetica"/>
              </a:defRPr>
            </a:lvl1pPr>
            <a:lvl2pPr marL="1380834" marR="0" indent="-609642" defTabSz="1625600">
              <a:spcBef>
                <a:spcPts val="2200"/>
              </a:spcBef>
              <a:buClr>
                <a:srgbClr val="006BA7"/>
              </a:buClr>
              <a:buFont typeface="Arial"/>
              <a:defRPr sz="4400">
                <a:solidFill>
                  <a:srgbClr val="006BA7"/>
                </a:solidFill>
                <a:uFill>
                  <a:solidFill>
                    <a:srgbClr val="006BA7"/>
                  </a:solidFill>
                </a:uFill>
                <a:latin typeface="+mn-lt"/>
                <a:ea typeface="+mn-ea"/>
                <a:cs typeface="+mn-cs"/>
                <a:sym typeface="Helvetica"/>
              </a:defRPr>
            </a:lvl2pPr>
            <a:lvl3pPr marL="2113452" marR="0" indent="-578136" defTabSz="1625600">
              <a:spcBef>
                <a:spcPts val="2200"/>
              </a:spcBef>
              <a:buClr>
                <a:srgbClr val="006BA7"/>
              </a:buClr>
              <a:buSzPct val="100000"/>
              <a:buFont typeface="Arial"/>
              <a:buChar char="▪"/>
              <a:defRPr sz="4400">
                <a:solidFill>
                  <a:srgbClr val="006BA7"/>
                </a:solidFill>
                <a:uFill>
                  <a:solidFill>
                    <a:srgbClr val="006BA7"/>
                  </a:solidFill>
                </a:uFill>
                <a:latin typeface="+mn-lt"/>
                <a:ea typeface="+mn-ea"/>
                <a:cs typeface="+mn-cs"/>
                <a:sym typeface="Helvetica"/>
              </a:defRPr>
            </a:lvl3pPr>
            <a:lvl4pPr marL="2889198" marR="0" indent="-600380" defTabSz="1625600">
              <a:spcBef>
                <a:spcPts val="2200"/>
              </a:spcBef>
              <a:buClr>
                <a:srgbClr val="006BA7"/>
              </a:buClr>
              <a:buFont typeface="Arial"/>
              <a:defRPr sz="4400">
                <a:solidFill>
                  <a:srgbClr val="006BA7"/>
                </a:solidFill>
                <a:uFill>
                  <a:solidFill>
                    <a:srgbClr val="006BA7"/>
                  </a:solidFill>
                </a:uFill>
                <a:latin typeface="+mn-lt"/>
                <a:ea typeface="+mn-ea"/>
                <a:cs typeface="+mn-cs"/>
                <a:sym typeface="Helvetica"/>
              </a:defRPr>
            </a:lvl4pPr>
            <a:lvl5pPr marL="3656848" marR="0" indent="-600376" defTabSz="1625600">
              <a:spcBef>
                <a:spcPts val="2200"/>
              </a:spcBef>
              <a:buClr>
                <a:srgbClr val="006BA7"/>
              </a:buClr>
              <a:buSzPct val="100000"/>
              <a:buFont typeface="Arial"/>
              <a:buChar char="»"/>
              <a:defRPr sz="4400">
                <a:solidFill>
                  <a:srgbClr val="006BA7"/>
                </a:solidFill>
                <a:uFill>
                  <a:solidFill>
                    <a:srgbClr val="006BA7"/>
                  </a:solidFill>
                </a:uFill>
                <a:latin typeface="+mn-lt"/>
                <a:ea typeface="+mn-ea"/>
                <a:cs typeface="+mn-cs"/>
                <a:sym typeface="Helvetica"/>
              </a:defRPr>
            </a:lvl5pPr>
          </a:lstStyle>
          <a:p>
            <a:r>
              <a:t>Texte niveau 1</a:t>
            </a:r>
          </a:p>
          <a:p>
            <a:pPr lvl="1"/>
            <a:r>
              <a:t>Texte niveau 2</a:t>
            </a:r>
          </a:p>
          <a:p>
            <a:pPr lvl="2"/>
            <a:r>
              <a:t>Texte niveau 3</a:t>
            </a:r>
          </a:p>
          <a:p>
            <a:pPr lvl="3"/>
            <a:r>
              <a:t>Texte niveau 4</a:t>
            </a:r>
          </a:p>
          <a:p>
            <a:pPr lvl="4"/>
            <a:r>
              <a:t>Texte niveau 5</a:t>
            </a:r>
          </a:p>
        </p:txBody>
      </p:sp>
      <p:sp>
        <p:nvSpPr>
          <p:cNvPr id="387"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3928">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4040778964"/>
      </p:ext>
    </p:extLst>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type="tx">
  <p:cSld name="Default - Bold Title and Content">
    <p:bg>
      <p:bgPr>
        <a:solidFill>
          <a:srgbClr val="FFFFFF"/>
        </a:solidFill>
        <a:effectLst/>
      </p:bgPr>
    </p:bg>
    <p:spTree>
      <p:nvGrpSpPr>
        <p:cNvPr id="1" name=""/>
        <p:cNvGrpSpPr/>
        <p:nvPr/>
      </p:nvGrpSpPr>
      <p:grpSpPr>
        <a:xfrm>
          <a:off x="0" y="0"/>
          <a:ext cx="0" cy="0"/>
          <a:chOff x="0" y="0"/>
          <a:chExt cx="0" cy="0"/>
        </a:xfrm>
      </p:grpSpPr>
      <p:pic>
        <p:nvPicPr>
          <p:cNvPr id="394" name="image7.jpeg" descr="image7.jpeg"/>
          <p:cNvPicPr>
            <a:picLocks noChangeAspect="1"/>
          </p:cNvPicPr>
          <p:nvPr/>
        </p:nvPicPr>
        <p:blipFill>
          <a:blip r:embed="rId2"/>
          <a:stretch>
            <a:fillRect/>
          </a:stretch>
        </p:blipFill>
        <p:spPr>
          <a:xfrm>
            <a:off x="372534" y="3"/>
            <a:ext cx="23672800" cy="14135494"/>
          </a:xfrm>
          <a:prstGeom prst="rect">
            <a:avLst/>
          </a:prstGeom>
          <a:ln w="12700">
            <a:miter lim="400000"/>
          </a:ln>
        </p:spPr>
      </p:pic>
      <p:sp>
        <p:nvSpPr>
          <p:cNvPr id="395" name="FreeStyle InsuLinx is currently available for sale in Europe and Canada.…"/>
          <p:cNvSpPr txBox="1"/>
          <p:nvPr/>
        </p:nvSpPr>
        <p:spPr>
          <a:xfrm>
            <a:off x="4237567" y="13442953"/>
            <a:ext cx="16831742" cy="4924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1625600">
              <a:defRPr sz="800">
                <a:solidFill>
                  <a:srgbClr val="919191"/>
                </a:solidFill>
                <a:uFill>
                  <a:solidFill>
                    <a:srgbClr val="919191"/>
                  </a:solidFill>
                </a:uFill>
                <a:latin typeface="Calibri"/>
                <a:ea typeface="Calibri"/>
                <a:cs typeface="Calibri"/>
                <a:sym typeface="Calibri"/>
              </a:defRPr>
            </a:pPr>
            <a:r>
              <a:rPr sz="1600"/>
              <a:t>FreeStyle InsuLinx is currently available for sale in Europe and Canada.</a:t>
            </a:r>
            <a:endParaRPr sz="4000" b="1">
              <a:uFill>
                <a:solidFill>
                  <a:srgbClr val="000000"/>
                </a:solidFill>
              </a:uFill>
              <a:latin typeface="Arial"/>
              <a:ea typeface="Arial"/>
              <a:cs typeface="Arial"/>
              <a:sym typeface="Arial"/>
            </a:endParaRPr>
          </a:p>
          <a:p>
            <a:pPr defTabSz="1625600">
              <a:defRPr sz="800">
                <a:solidFill>
                  <a:srgbClr val="919191"/>
                </a:solidFill>
                <a:uFill>
                  <a:solidFill>
                    <a:srgbClr val="919191"/>
                  </a:solidFill>
                </a:uFill>
                <a:latin typeface="Calibri"/>
                <a:ea typeface="Calibri"/>
                <a:cs typeface="Calibri"/>
                <a:sym typeface="Calibri"/>
              </a:defRPr>
            </a:pPr>
            <a:r>
              <a:rPr sz="1600"/>
              <a:t>FreeStyle InsuLinx  is trademark of the Abbott Group of Companies in various jurisdictions. </a:t>
            </a:r>
          </a:p>
        </p:txBody>
      </p:sp>
      <p:sp>
        <p:nvSpPr>
          <p:cNvPr id="396" name="Texte du titre"/>
          <p:cNvSpPr txBox="1">
            <a:spLocks noGrp="1"/>
          </p:cNvSpPr>
          <p:nvPr>
            <p:ph type="title"/>
          </p:nvPr>
        </p:nvSpPr>
        <p:spPr>
          <a:xfrm>
            <a:off x="950025" y="0"/>
            <a:ext cx="19116810" cy="3036580"/>
          </a:xfrm>
          <a:prstGeom prst="rect">
            <a:avLst/>
          </a:prstGeom>
        </p:spPr>
        <p:txBody>
          <a:bodyPr lIns="12700" tIns="12700" rIns="12700" bIns="12700"/>
          <a:lstStyle>
            <a:lvl1pPr marR="0" indent="0" defTabSz="1625600">
              <a:lnSpc>
                <a:spcPct val="80000"/>
              </a:lnSpc>
              <a:defRPr sz="6000">
                <a:solidFill>
                  <a:srgbClr val="006BA7"/>
                </a:solidFill>
                <a:uFill>
                  <a:solidFill>
                    <a:srgbClr val="006BA7"/>
                  </a:solidFill>
                </a:uFill>
                <a:latin typeface="+mn-lt"/>
                <a:ea typeface="+mn-ea"/>
                <a:cs typeface="+mn-cs"/>
                <a:sym typeface="Helvetica"/>
              </a:defRPr>
            </a:lvl1pPr>
          </a:lstStyle>
          <a:p>
            <a:r>
              <a:t>Texte du titre</a:t>
            </a:r>
          </a:p>
        </p:txBody>
      </p:sp>
      <p:sp>
        <p:nvSpPr>
          <p:cNvPr id="397" name="Texte niveau 1…"/>
          <p:cNvSpPr txBox="1">
            <a:spLocks noGrp="1"/>
          </p:cNvSpPr>
          <p:nvPr>
            <p:ph type="body" idx="1"/>
          </p:nvPr>
        </p:nvSpPr>
        <p:spPr>
          <a:xfrm>
            <a:off x="826866" y="3266194"/>
            <a:ext cx="23042888" cy="10449808"/>
          </a:xfrm>
          <a:prstGeom prst="rect">
            <a:avLst/>
          </a:prstGeom>
        </p:spPr>
        <p:txBody>
          <a:bodyPr/>
          <a:lstStyle>
            <a:lvl1pPr marL="385594" marR="0" indent="-385594" defTabSz="1625600">
              <a:spcBef>
                <a:spcPts val="2200"/>
              </a:spcBef>
              <a:buClr>
                <a:srgbClr val="006BA7"/>
              </a:buClr>
              <a:buSzPct val="100000"/>
              <a:buFont typeface="Arial"/>
              <a:defRPr sz="4400">
                <a:solidFill>
                  <a:srgbClr val="006BA7"/>
                </a:solidFill>
                <a:uFill>
                  <a:solidFill>
                    <a:srgbClr val="006BA7"/>
                  </a:solidFill>
                </a:uFill>
                <a:latin typeface="+mn-lt"/>
                <a:ea typeface="+mn-ea"/>
                <a:cs typeface="+mn-cs"/>
                <a:sym typeface="Helvetica"/>
              </a:defRPr>
            </a:lvl1pPr>
            <a:lvl2pPr marL="1380834" marR="0" indent="-609642" defTabSz="1625600">
              <a:spcBef>
                <a:spcPts val="2200"/>
              </a:spcBef>
              <a:buClr>
                <a:srgbClr val="006BA7"/>
              </a:buClr>
              <a:buFont typeface="Arial"/>
              <a:defRPr sz="4400">
                <a:solidFill>
                  <a:srgbClr val="006BA7"/>
                </a:solidFill>
                <a:uFill>
                  <a:solidFill>
                    <a:srgbClr val="006BA7"/>
                  </a:solidFill>
                </a:uFill>
                <a:latin typeface="+mn-lt"/>
                <a:ea typeface="+mn-ea"/>
                <a:cs typeface="+mn-cs"/>
                <a:sym typeface="Helvetica"/>
              </a:defRPr>
            </a:lvl2pPr>
            <a:lvl3pPr marL="2113452" marR="0" indent="-578136" defTabSz="1625600">
              <a:spcBef>
                <a:spcPts val="2200"/>
              </a:spcBef>
              <a:buClr>
                <a:srgbClr val="006BA7"/>
              </a:buClr>
              <a:buSzPct val="100000"/>
              <a:buFont typeface="Arial"/>
              <a:buChar char="▪"/>
              <a:defRPr sz="4400">
                <a:solidFill>
                  <a:srgbClr val="006BA7"/>
                </a:solidFill>
                <a:uFill>
                  <a:solidFill>
                    <a:srgbClr val="006BA7"/>
                  </a:solidFill>
                </a:uFill>
                <a:latin typeface="+mn-lt"/>
                <a:ea typeface="+mn-ea"/>
                <a:cs typeface="+mn-cs"/>
                <a:sym typeface="Helvetica"/>
              </a:defRPr>
            </a:lvl3pPr>
            <a:lvl4pPr marL="2889198" marR="0" indent="-600380" defTabSz="1625600">
              <a:spcBef>
                <a:spcPts val="2200"/>
              </a:spcBef>
              <a:buClr>
                <a:srgbClr val="006BA7"/>
              </a:buClr>
              <a:buFont typeface="Arial"/>
              <a:defRPr sz="4400">
                <a:solidFill>
                  <a:srgbClr val="006BA7"/>
                </a:solidFill>
                <a:uFill>
                  <a:solidFill>
                    <a:srgbClr val="006BA7"/>
                  </a:solidFill>
                </a:uFill>
                <a:latin typeface="+mn-lt"/>
                <a:ea typeface="+mn-ea"/>
                <a:cs typeface="+mn-cs"/>
                <a:sym typeface="Helvetica"/>
              </a:defRPr>
            </a:lvl4pPr>
            <a:lvl5pPr marL="3656848" marR="0" indent="-600376" defTabSz="1625600">
              <a:spcBef>
                <a:spcPts val="2200"/>
              </a:spcBef>
              <a:buClr>
                <a:srgbClr val="006BA7"/>
              </a:buClr>
              <a:buSzPct val="100000"/>
              <a:buFont typeface="Arial"/>
              <a:buChar char="»"/>
              <a:defRPr sz="4400">
                <a:solidFill>
                  <a:srgbClr val="006BA7"/>
                </a:solidFill>
                <a:uFill>
                  <a:solidFill>
                    <a:srgbClr val="006BA7"/>
                  </a:solidFill>
                </a:uFill>
                <a:latin typeface="+mn-lt"/>
                <a:ea typeface="+mn-ea"/>
                <a:cs typeface="+mn-cs"/>
                <a:sym typeface="Helvetica"/>
              </a:defRPr>
            </a:lvl5pPr>
          </a:lstStyle>
          <a:p>
            <a:r>
              <a:t>Texte niveau 1</a:t>
            </a:r>
          </a:p>
          <a:p>
            <a:pPr lvl="1"/>
            <a:r>
              <a:t>Texte niveau 2</a:t>
            </a:r>
          </a:p>
          <a:p>
            <a:pPr lvl="2"/>
            <a:r>
              <a:t>Texte niveau 3</a:t>
            </a:r>
          </a:p>
          <a:p>
            <a:pPr lvl="3"/>
            <a:r>
              <a:t>Texte niveau 4</a:t>
            </a:r>
          </a:p>
          <a:p>
            <a:pPr lvl="4"/>
            <a:r>
              <a:t>Texte niveau 5</a:t>
            </a:r>
          </a:p>
        </p:txBody>
      </p:sp>
      <p:sp>
        <p:nvSpPr>
          <p:cNvPr id="398"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3928">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2746627478"/>
      </p:ext>
    </p:extLst>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type="tx">
  <p:cSld name="Default - Section Header">
    <p:bg>
      <p:bgPr>
        <a:solidFill>
          <a:srgbClr val="FFFFFF"/>
        </a:solidFill>
        <a:effectLst/>
      </p:bgPr>
    </p:bg>
    <p:spTree>
      <p:nvGrpSpPr>
        <p:cNvPr id="1" name=""/>
        <p:cNvGrpSpPr/>
        <p:nvPr/>
      </p:nvGrpSpPr>
      <p:grpSpPr>
        <a:xfrm>
          <a:off x="0" y="0"/>
          <a:ext cx="0" cy="0"/>
          <a:chOff x="0" y="0"/>
          <a:chExt cx="0" cy="0"/>
        </a:xfrm>
      </p:grpSpPr>
      <p:pic>
        <p:nvPicPr>
          <p:cNvPr id="405" name="image7.jpeg" descr="image7.jpeg"/>
          <p:cNvPicPr>
            <a:picLocks noChangeAspect="1"/>
          </p:cNvPicPr>
          <p:nvPr/>
        </p:nvPicPr>
        <p:blipFill>
          <a:blip r:embed="rId2"/>
          <a:stretch>
            <a:fillRect/>
          </a:stretch>
        </p:blipFill>
        <p:spPr>
          <a:xfrm>
            <a:off x="372534" y="3"/>
            <a:ext cx="23672800" cy="14135494"/>
          </a:xfrm>
          <a:prstGeom prst="rect">
            <a:avLst/>
          </a:prstGeom>
          <a:ln w="12700">
            <a:miter lim="400000"/>
          </a:ln>
        </p:spPr>
      </p:pic>
      <p:sp>
        <p:nvSpPr>
          <p:cNvPr id="406" name="FreeStyle InsuLinx is currently available for sale in Europe and Canada.…"/>
          <p:cNvSpPr txBox="1"/>
          <p:nvPr/>
        </p:nvSpPr>
        <p:spPr>
          <a:xfrm>
            <a:off x="4237567" y="13442953"/>
            <a:ext cx="16831742" cy="4924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1625600">
              <a:defRPr sz="800">
                <a:solidFill>
                  <a:srgbClr val="919191"/>
                </a:solidFill>
                <a:uFill>
                  <a:solidFill>
                    <a:srgbClr val="919191"/>
                  </a:solidFill>
                </a:uFill>
                <a:latin typeface="Calibri"/>
                <a:ea typeface="Calibri"/>
                <a:cs typeface="Calibri"/>
                <a:sym typeface="Calibri"/>
              </a:defRPr>
            </a:pPr>
            <a:r>
              <a:rPr sz="1600"/>
              <a:t>FreeStyle InsuLinx is currently available for sale in Europe and Canada.</a:t>
            </a:r>
            <a:endParaRPr sz="4000" b="1">
              <a:uFill>
                <a:solidFill>
                  <a:srgbClr val="000000"/>
                </a:solidFill>
              </a:uFill>
              <a:latin typeface="Arial"/>
              <a:ea typeface="Arial"/>
              <a:cs typeface="Arial"/>
              <a:sym typeface="Arial"/>
            </a:endParaRPr>
          </a:p>
          <a:p>
            <a:pPr defTabSz="1625600">
              <a:defRPr sz="800">
                <a:solidFill>
                  <a:srgbClr val="919191"/>
                </a:solidFill>
                <a:uFill>
                  <a:solidFill>
                    <a:srgbClr val="919191"/>
                  </a:solidFill>
                </a:uFill>
                <a:latin typeface="Calibri"/>
                <a:ea typeface="Calibri"/>
                <a:cs typeface="Calibri"/>
                <a:sym typeface="Calibri"/>
              </a:defRPr>
            </a:pPr>
            <a:r>
              <a:rPr sz="1600"/>
              <a:t>FreeStyle InsuLinx  is trademark of the Abbott Group of Companies in various jurisdictions. </a:t>
            </a:r>
          </a:p>
        </p:txBody>
      </p:sp>
      <p:sp>
        <p:nvSpPr>
          <p:cNvPr id="407" name="Texte du titre"/>
          <p:cNvSpPr txBox="1">
            <a:spLocks noGrp="1"/>
          </p:cNvSpPr>
          <p:nvPr>
            <p:ph type="title"/>
          </p:nvPr>
        </p:nvSpPr>
        <p:spPr>
          <a:xfrm>
            <a:off x="1926167" y="2386120"/>
            <a:ext cx="21018782" cy="4487756"/>
          </a:xfrm>
          <a:prstGeom prst="rect">
            <a:avLst/>
          </a:prstGeom>
        </p:spPr>
        <p:txBody>
          <a:bodyPr lIns="12700" tIns="12700" rIns="12700" bIns="12700" anchor="b"/>
          <a:lstStyle>
            <a:lvl1pPr marR="0" indent="0" algn="ctr" defTabSz="1625600">
              <a:lnSpc>
                <a:spcPct val="85000"/>
              </a:lnSpc>
              <a:defRPr sz="7600">
                <a:solidFill>
                  <a:srgbClr val="006BA7"/>
                </a:solidFill>
                <a:uFill>
                  <a:solidFill>
                    <a:srgbClr val="006BA7"/>
                  </a:solidFill>
                </a:uFill>
                <a:latin typeface="+mn-lt"/>
                <a:ea typeface="+mn-ea"/>
                <a:cs typeface="+mn-cs"/>
                <a:sym typeface="Helvetica"/>
              </a:defRPr>
            </a:lvl1pPr>
          </a:lstStyle>
          <a:p>
            <a:r>
              <a:t>Texte du titre</a:t>
            </a:r>
          </a:p>
        </p:txBody>
      </p:sp>
      <p:sp>
        <p:nvSpPr>
          <p:cNvPr id="408" name="Texte niveau 1…"/>
          <p:cNvSpPr txBox="1">
            <a:spLocks noGrp="1"/>
          </p:cNvSpPr>
          <p:nvPr>
            <p:ph type="body" sz="half" idx="1"/>
          </p:nvPr>
        </p:nvSpPr>
        <p:spPr>
          <a:xfrm>
            <a:off x="1926167" y="7265236"/>
            <a:ext cx="21018782" cy="4417940"/>
          </a:xfrm>
          <a:prstGeom prst="rect">
            <a:avLst/>
          </a:prstGeom>
        </p:spPr>
        <p:txBody>
          <a:bodyPr lIns="12700" tIns="12700" rIns="12700" bIns="12700"/>
          <a:lstStyle>
            <a:lvl1pPr marL="0" marR="0" indent="0" algn="ctr" defTabSz="1625600">
              <a:lnSpc>
                <a:spcPct val="85000"/>
              </a:lnSpc>
              <a:spcBef>
                <a:spcPts val="2200"/>
              </a:spcBef>
              <a:buClrTx/>
              <a:buSzTx/>
              <a:buFontTx/>
              <a:buNone/>
              <a:defRPr sz="4400">
                <a:solidFill>
                  <a:srgbClr val="006BA7"/>
                </a:solidFill>
                <a:uFill>
                  <a:solidFill>
                    <a:srgbClr val="006BA7"/>
                  </a:solidFill>
                </a:uFill>
                <a:latin typeface="+mn-lt"/>
                <a:ea typeface="+mn-ea"/>
                <a:cs typeface="+mn-cs"/>
                <a:sym typeface="Helvetica"/>
              </a:defRPr>
            </a:lvl1pPr>
            <a:lvl2pPr marL="0" marR="0" indent="898960" algn="ctr" defTabSz="1625600">
              <a:lnSpc>
                <a:spcPct val="85000"/>
              </a:lnSpc>
              <a:spcBef>
                <a:spcPts val="2200"/>
              </a:spcBef>
              <a:buClrTx/>
              <a:buSzTx/>
              <a:buFontTx/>
              <a:buNone/>
              <a:defRPr sz="4400">
                <a:solidFill>
                  <a:srgbClr val="006BA7"/>
                </a:solidFill>
                <a:uFill>
                  <a:solidFill>
                    <a:srgbClr val="006BA7"/>
                  </a:solidFill>
                </a:uFill>
                <a:latin typeface="+mn-lt"/>
                <a:ea typeface="+mn-ea"/>
                <a:cs typeface="+mn-cs"/>
                <a:sym typeface="Helvetica"/>
              </a:defRPr>
            </a:lvl2pPr>
            <a:lvl3pPr marL="0" marR="0" indent="1797922" algn="ctr" defTabSz="1625600">
              <a:lnSpc>
                <a:spcPct val="85000"/>
              </a:lnSpc>
              <a:spcBef>
                <a:spcPts val="2200"/>
              </a:spcBef>
              <a:buClrTx/>
              <a:buSzTx/>
              <a:buFontTx/>
              <a:buNone/>
              <a:defRPr sz="4400">
                <a:solidFill>
                  <a:srgbClr val="006BA7"/>
                </a:solidFill>
                <a:uFill>
                  <a:solidFill>
                    <a:srgbClr val="006BA7"/>
                  </a:solidFill>
                </a:uFill>
                <a:latin typeface="+mn-lt"/>
                <a:ea typeface="+mn-ea"/>
                <a:cs typeface="+mn-cs"/>
                <a:sym typeface="Helvetica"/>
              </a:defRPr>
            </a:lvl3pPr>
            <a:lvl4pPr marL="0" marR="0" indent="2696886" algn="ctr" defTabSz="1625600">
              <a:lnSpc>
                <a:spcPct val="85000"/>
              </a:lnSpc>
              <a:spcBef>
                <a:spcPts val="2200"/>
              </a:spcBef>
              <a:buClrTx/>
              <a:buSzTx/>
              <a:buFontTx/>
              <a:buNone/>
              <a:defRPr sz="4400">
                <a:solidFill>
                  <a:srgbClr val="006BA7"/>
                </a:solidFill>
                <a:uFill>
                  <a:solidFill>
                    <a:srgbClr val="006BA7"/>
                  </a:solidFill>
                </a:uFill>
                <a:latin typeface="+mn-lt"/>
                <a:ea typeface="+mn-ea"/>
                <a:cs typeface="+mn-cs"/>
                <a:sym typeface="Helvetica"/>
              </a:defRPr>
            </a:lvl4pPr>
            <a:lvl5pPr marL="0" marR="0" indent="3595850" algn="ctr" defTabSz="1625600">
              <a:lnSpc>
                <a:spcPct val="85000"/>
              </a:lnSpc>
              <a:spcBef>
                <a:spcPts val="2200"/>
              </a:spcBef>
              <a:buClrTx/>
              <a:buSzTx/>
              <a:buFontTx/>
              <a:buNone/>
              <a:defRPr sz="4400">
                <a:solidFill>
                  <a:srgbClr val="006BA7"/>
                </a:solidFill>
                <a:uFill>
                  <a:solidFill>
                    <a:srgbClr val="006BA7"/>
                  </a:solidFill>
                </a:uFill>
                <a:latin typeface="+mn-lt"/>
                <a:ea typeface="+mn-ea"/>
                <a:cs typeface="+mn-cs"/>
                <a:sym typeface="Helvetica"/>
              </a:defRPr>
            </a:lvl5pPr>
          </a:lstStyle>
          <a:p>
            <a:r>
              <a:t>Texte niveau 1</a:t>
            </a:r>
          </a:p>
          <a:p>
            <a:pPr lvl="1"/>
            <a:r>
              <a:t>Texte niveau 2</a:t>
            </a:r>
          </a:p>
          <a:p>
            <a:pPr lvl="2"/>
            <a:r>
              <a:t>Texte niveau 3</a:t>
            </a:r>
          </a:p>
          <a:p>
            <a:pPr lvl="3"/>
            <a:r>
              <a:t>Texte niveau 4</a:t>
            </a:r>
          </a:p>
          <a:p>
            <a:pPr lvl="4"/>
            <a:r>
              <a:t>Texte niveau 5</a:t>
            </a:r>
          </a:p>
        </p:txBody>
      </p:sp>
      <p:sp>
        <p:nvSpPr>
          <p:cNvPr id="409"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3928">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4072243669"/>
      </p:ext>
    </p:extLst>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type="tx">
  <p:cSld name="1_Default - Title Only">
    <p:bg>
      <p:bgPr>
        <a:solidFill>
          <a:srgbClr val="FFFFFF"/>
        </a:solidFill>
        <a:effectLst/>
      </p:bgPr>
    </p:bg>
    <p:spTree>
      <p:nvGrpSpPr>
        <p:cNvPr id="1" name=""/>
        <p:cNvGrpSpPr/>
        <p:nvPr/>
      </p:nvGrpSpPr>
      <p:grpSpPr>
        <a:xfrm>
          <a:off x="0" y="0"/>
          <a:ext cx="0" cy="0"/>
          <a:chOff x="0" y="0"/>
          <a:chExt cx="0" cy="0"/>
        </a:xfrm>
      </p:grpSpPr>
      <p:pic>
        <p:nvPicPr>
          <p:cNvPr id="416" name="image7.jpeg" descr="image7.jpeg"/>
          <p:cNvPicPr>
            <a:picLocks noChangeAspect="1"/>
          </p:cNvPicPr>
          <p:nvPr/>
        </p:nvPicPr>
        <p:blipFill>
          <a:blip r:embed="rId2"/>
          <a:stretch>
            <a:fillRect/>
          </a:stretch>
        </p:blipFill>
        <p:spPr>
          <a:xfrm>
            <a:off x="372534" y="3"/>
            <a:ext cx="23672800" cy="14135494"/>
          </a:xfrm>
          <a:prstGeom prst="rect">
            <a:avLst/>
          </a:prstGeom>
          <a:ln w="12700">
            <a:miter lim="400000"/>
          </a:ln>
        </p:spPr>
      </p:pic>
      <p:sp>
        <p:nvSpPr>
          <p:cNvPr id="417" name="FreeStyle InsuLinx is currently available for sale in Europe and Canada.…"/>
          <p:cNvSpPr txBox="1"/>
          <p:nvPr/>
        </p:nvSpPr>
        <p:spPr>
          <a:xfrm>
            <a:off x="4237567" y="13442953"/>
            <a:ext cx="16831742" cy="4924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1625600">
              <a:defRPr sz="800">
                <a:solidFill>
                  <a:srgbClr val="919191"/>
                </a:solidFill>
                <a:uFill>
                  <a:solidFill>
                    <a:srgbClr val="919191"/>
                  </a:solidFill>
                </a:uFill>
                <a:latin typeface="Calibri"/>
                <a:ea typeface="Calibri"/>
                <a:cs typeface="Calibri"/>
                <a:sym typeface="Calibri"/>
              </a:defRPr>
            </a:pPr>
            <a:r>
              <a:rPr sz="1600"/>
              <a:t>FreeStyle InsuLinx is currently available for sale in Europe and Canada.</a:t>
            </a:r>
            <a:endParaRPr sz="4000" b="1">
              <a:uFill>
                <a:solidFill>
                  <a:srgbClr val="000000"/>
                </a:solidFill>
              </a:uFill>
              <a:latin typeface="Arial"/>
              <a:ea typeface="Arial"/>
              <a:cs typeface="Arial"/>
              <a:sym typeface="Arial"/>
            </a:endParaRPr>
          </a:p>
          <a:p>
            <a:pPr defTabSz="1625600">
              <a:defRPr sz="800">
                <a:solidFill>
                  <a:srgbClr val="919191"/>
                </a:solidFill>
                <a:uFill>
                  <a:solidFill>
                    <a:srgbClr val="919191"/>
                  </a:solidFill>
                </a:uFill>
                <a:latin typeface="Calibri"/>
                <a:ea typeface="Calibri"/>
                <a:cs typeface="Calibri"/>
                <a:sym typeface="Calibri"/>
              </a:defRPr>
            </a:pPr>
            <a:r>
              <a:rPr sz="1600"/>
              <a:t>FreeStyle InsuLinx  is trademark of the Abbott Group of Companies in various jurisdictions. </a:t>
            </a:r>
          </a:p>
        </p:txBody>
      </p:sp>
      <p:sp>
        <p:nvSpPr>
          <p:cNvPr id="418" name="Texte du titre"/>
          <p:cNvSpPr txBox="1">
            <a:spLocks noGrp="1"/>
          </p:cNvSpPr>
          <p:nvPr>
            <p:ph type="title"/>
          </p:nvPr>
        </p:nvSpPr>
        <p:spPr>
          <a:xfrm>
            <a:off x="1117601" y="0"/>
            <a:ext cx="18958474" cy="3036580"/>
          </a:xfrm>
          <a:prstGeom prst="rect">
            <a:avLst/>
          </a:prstGeom>
        </p:spPr>
        <p:txBody>
          <a:bodyPr lIns="12700" tIns="12700" rIns="12700" bIns="12700"/>
          <a:lstStyle>
            <a:lvl1pPr marR="0" indent="0" defTabSz="1625600">
              <a:lnSpc>
                <a:spcPct val="80000"/>
              </a:lnSpc>
              <a:defRPr sz="6000">
                <a:solidFill>
                  <a:srgbClr val="006BA7"/>
                </a:solidFill>
                <a:uFill>
                  <a:solidFill>
                    <a:srgbClr val="006BA7"/>
                  </a:solidFill>
                </a:uFill>
                <a:latin typeface="+mn-lt"/>
                <a:ea typeface="+mn-ea"/>
                <a:cs typeface="+mn-cs"/>
                <a:sym typeface="Helvetica"/>
              </a:defRPr>
            </a:lvl1pPr>
          </a:lstStyle>
          <a:p>
            <a:r>
              <a:t>Texte du titre</a:t>
            </a:r>
          </a:p>
        </p:txBody>
      </p:sp>
      <p:sp>
        <p:nvSpPr>
          <p:cNvPr id="419"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3928">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992564953"/>
      </p:ext>
    </p:extLst>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tx">
  <p:cSld name="Default - Blank">
    <p:bg>
      <p:bgPr>
        <a:solidFill>
          <a:srgbClr val="FFFFFF"/>
        </a:solidFill>
        <a:effectLst/>
      </p:bgPr>
    </p:bg>
    <p:spTree>
      <p:nvGrpSpPr>
        <p:cNvPr id="1" name=""/>
        <p:cNvGrpSpPr/>
        <p:nvPr/>
      </p:nvGrpSpPr>
      <p:grpSpPr>
        <a:xfrm>
          <a:off x="0" y="0"/>
          <a:ext cx="0" cy="0"/>
          <a:chOff x="0" y="0"/>
          <a:chExt cx="0" cy="0"/>
        </a:xfrm>
      </p:grpSpPr>
      <p:pic>
        <p:nvPicPr>
          <p:cNvPr id="426" name="image7.jpeg" descr="image7.jpeg"/>
          <p:cNvPicPr>
            <a:picLocks noChangeAspect="1"/>
          </p:cNvPicPr>
          <p:nvPr/>
        </p:nvPicPr>
        <p:blipFill>
          <a:blip r:embed="rId2"/>
          <a:stretch>
            <a:fillRect/>
          </a:stretch>
        </p:blipFill>
        <p:spPr>
          <a:xfrm>
            <a:off x="372534" y="3"/>
            <a:ext cx="23672800" cy="14135494"/>
          </a:xfrm>
          <a:prstGeom prst="rect">
            <a:avLst/>
          </a:prstGeom>
          <a:ln w="12700">
            <a:miter lim="400000"/>
          </a:ln>
        </p:spPr>
      </p:pic>
      <p:sp>
        <p:nvSpPr>
          <p:cNvPr id="427" name="FreeStyle InsuLinx is currently available for sale in Europe and Canada.…"/>
          <p:cNvSpPr txBox="1"/>
          <p:nvPr/>
        </p:nvSpPr>
        <p:spPr>
          <a:xfrm>
            <a:off x="4237567" y="13442953"/>
            <a:ext cx="16831742" cy="4924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spAutoFit/>
          </a:bodyPr>
          <a:lstStyle/>
          <a:p>
            <a:pPr defTabSz="1625600">
              <a:defRPr sz="800">
                <a:solidFill>
                  <a:srgbClr val="919191"/>
                </a:solidFill>
                <a:uFill>
                  <a:solidFill>
                    <a:srgbClr val="919191"/>
                  </a:solidFill>
                </a:uFill>
                <a:latin typeface="Calibri"/>
                <a:ea typeface="Calibri"/>
                <a:cs typeface="Calibri"/>
                <a:sym typeface="Calibri"/>
              </a:defRPr>
            </a:pPr>
            <a:r>
              <a:rPr sz="1600"/>
              <a:t>FreeStyle InsuLinx is currently available for sale in Europe and Canada.</a:t>
            </a:r>
            <a:endParaRPr sz="4000" b="1">
              <a:uFill>
                <a:solidFill>
                  <a:srgbClr val="000000"/>
                </a:solidFill>
              </a:uFill>
              <a:latin typeface="Arial"/>
              <a:ea typeface="Arial"/>
              <a:cs typeface="Arial"/>
              <a:sym typeface="Arial"/>
            </a:endParaRPr>
          </a:p>
          <a:p>
            <a:pPr defTabSz="1625600">
              <a:defRPr sz="800">
                <a:solidFill>
                  <a:srgbClr val="919191"/>
                </a:solidFill>
                <a:uFill>
                  <a:solidFill>
                    <a:srgbClr val="919191"/>
                  </a:solidFill>
                </a:uFill>
                <a:latin typeface="Calibri"/>
                <a:ea typeface="Calibri"/>
                <a:cs typeface="Calibri"/>
                <a:sym typeface="Calibri"/>
              </a:defRPr>
            </a:pPr>
            <a:r>
              <a:rPr sz="1600"/>
              <a:t>FreeStyle InsuLinx  is trademark of the Abbott Group of Companies in various jurisdictions. </a:t>
            </a:r>
          </a:p>
        </p:txBody>
      </p:sp>
      <p:sp>
        <p:nvSpPr>
          <p:cNvPr id="428"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3928">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4273933214"/>
      </p:ext>
    </p:extLst>
  </p:cSld>
  <p:clrMapOvr>
    <a:masterClrMapping/>
  </p:clrMapOvr>
  <p:transition spd="med"/>
</p:sldLayout>
</file>

<file path=ppt/slideLayouts/slideLayout65.xml><?xml version="1.0" encoding="utf-8"?>
<p:sldLayout xmlns:a="http://schemas.openxmlformats.org/drawingml/2006/main" xmlns:r="http://schemas.openxmlformats.org/officeDocument/2006/relationships" xmlns:p="http://schemas.openxmlformats.org/presentationml/2006/main" type="tx">
  <p:cSld name="Titre et puces">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35" name="Texte du titre"/>
          <p:cNvSpPr txBox="1">
            <a:spLocks noGrp="1"/>
          </p:cNvSpPr>
          <p:nvPr>
            <p:ph type="title"/>
          </p:nvPr>
        </p:nvSpPr>
        <p:spPr>
          <a:xfrm>
            <a:off x="1693335" y="289366"/>
            <a:ext cx="20963466" cy="3586868"/>
          </a:xfrm>
          <a:prstGeom prst="rect">
            <a:avLst/>
          </a:prstGeom>
          <a:effectLst>
            <a:outerShdw blurRad="25400" dist="25400" dir="18900000" rotWithShape="0">
              <a:srgbClr val="000000">
                <a:alpha val="75000"/>
              </a:srgbClr>
            </a:outerShdw>
          </a:effectLst>
        </p:spPr>
        <p:txBody>
          <a:bodyPr lIns="38100" tIns="38100" rIns="38100" bIns="38100"/>
          <a:lstStyle>
            <a:lvl1pPr marR="0" indent="0" algn="ctr">
              <a:defRPr sz="9600">
                <a:latin typeface="Monaco"/>
                <a:ea typeface="Monaco"/>
                <a:cs typeface="Monaco"/>
                <a:sym typeface="Monaco"/>
              </a:defRPr>
            </a:lvl1pPr>
          </a:lstStyle>
          <a:p>
            <a:r>
              <a:t>Texte du titre</a:t>
            </a:r>
          </a:p>
        </p:txBody>
      </p:sp>
      <p:sp>
        <p:nvSpPr>
          <p:cNvPr id="436" name="Texte niveau 1…"/>
          <p:cNvSpPr txBox="1">
            <a:spLocks noGrp="1"/>
          </p:cNvSpPr>
          <p:nvPr>
            <p:ph type="body" idx="1"/>
          </p:nvPr>
        </p:nvSpPr>
        <p:spPr>
          <a:xfrm>
            <a:off x="1693335" y="2260600"/>
            <a:ext cx="20963466" cy="11455400"/>
          </a:xfrm>
          <a:prstGeom prst="rect">
            <a:avLst/>
          </a:prstGeom>
          <a:effectLst>
            <a:outerShdw blurRad="25400" dist="25400" dir="18900000" rotWithShape="0">
              <a:srgbClr val="000000">
                <a:alpha val="75000"/>
              </a:srgbClr>
            </a:outerShdw>
          </a:effectLst>
        </p:spPr>
        <p:txBody>
          <a:bodyPr lIns="38100" tIns="38100" rIns="38100" bIns="38100" anchor="ctr"/>
          <a:lstStyle>
            <a:lvl1pPr marL="1327150" marR="0" indent="-819150">
              <a:spcBef>
                <a:spcPts val="4200"/>
              </a:spcBef>
              <a:buClrTx/>
              <a:buSzPct val="139000"/>
              <a:buFontTx/>
              <a:defRPr sz="4800">
                <a:latin typeface="Monaco"/>
                <a:ea typeface="Monaco"/>
                <a:cs typeface="Monaco"/>
                <a:sym typeface="Monaco"/>
              </a:defRPr>
            </a:lvl1pPr>
            <a:lvl2pPr marL="2241550" marR="0" indent="-819150">
              <a:spcBef>
                <a:spcPts val="4200"/>
              </a:spcBef>
              <a:buClrTx/>
              <a:buSzPct val="139000"/>
              <a:buFontTx/>
              <a:buChar char="•"/>
              <a:defRPr sz="4800">
                <a:latin typeface="Monaco"/>
                <a:ea typeface="Monaco"/>
                <a:cs typeface="Monaco"/>
                <a:sym typeface="Monaco"/>
              </a:defRPr>
            </a:lvl2pPr>
            <a:lvl3pPr marL="3155950" marR="0" indent="-819150">
              <a:spcBef>
                <a:spcPts val="4200"/>
              </a:spcBef>
              <a:buClrTx/>
              <a:buSzPct val="139000"/>
              <a:buFontTx/>
              <a:defRPr sz="4800">
                <a:latin typeface="Monaco"/>
                <a:ea typeface="Monaco"/>
                <a:cs typeface="Monaco"/>
                <a:sym typeface="Monaco"/>
              </a:defRPr>
            </a:lvl3pPr>
            <a:lvl4pPr marL="4070350" marR="0" indent="-819150">
              <a:spcBef>
                <a:spcPts val="4200"/>
              </a:spcBef>
              <a:buClrTx/>
              <a:buSzPct val="139000"/>
              <a:buFontTx/>
              <a:buChar char="•"/>
              <a:defRPr sz="4800">
                <a:latin typeface="Monaco"/>
                <a:ea typeface="Monaco"/>
                <a:cs typeface="Monaco"/>
                <a:sym typeface="Monaco"/>
              </a:defRPr>
            </a:lvl4pPr>
            <a:lvl5pPr marL="4984750" marR="0" indent="-819150">
              <a:spcBef>
                <a:spcPts val="4200"/>
              </a:spcBef>
              <a:buClrTx/>
              <a:buSzPct val="139000"/>
              <a:buFontTx/>
              <a:buChar char="•"/>
              <a:defRPr sz="4800">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437" name="Numéro de diapositive"/>
          <p:cNvSpPr txBox="1">
            <a:spLocks noGrp="1"/>
          </p:cNvSpPr>
          <p:nvPr>
            <p:ph type="sldNum" sz="quarter" idx="2"/>
          </p:nvPr>
        </p:nvSpPr>
        <p:spPr>
          <a:xfrm>
            <a:off x="11772013" y="12776200"/>
            <a:ext cx="839974" cy="471924"/>
          </a:xfrm>
          <a:prstGeom prst="rect">
            <a:avLst/>
          </a:prstGeom>
        </p:spPr>
        <p:txBody>
          <a:bodyPr anchor="t"/>
          <a:lstStyle>
            <a:lvl1pPr>
              <a:defRPr sz="2400">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907285422"/>
      </p:ext>
    </p:extLst>
  </p:cSld>
  <p:clrMapOvr>
    <a:masterClrMapping/>
  </p:clrMapOvr>
  <p:transition spd="med"/>
</p:sldLayout>
</file>

<file path=ppt/slideLayouts/slideLayout66.xml><?xml version="1.0" encoding="utf-8"?>
<p:sldLayout xmlns:a="http://schemas.openxmlformats.org/drawingml/2006/main" xmlns:r="http://schemas.openxmlformats.org/officeDocument/2006/relationships" xmlns:p="http://schemas.openxmlformats.org/presentationml/2006/main" type="tx">
  <p:cSld name="1_Default - Title and Content_2">
    <p:bg>
      <p:bgPr>
        <a:solidFill>
          <a:srgbClr val="FFFFFF"/>
        </a:solidFill>
        <a:effectLst/>
      </p:bgPr>
    </p:bg>
    <p:spTree>
      <p:nvGrpSpPr>
        <p:cNvPr id="1" name=""/>
        <p:cNvGrpSpPr/>
        <p:nvPr/>
      </p:nvGrpSpPr>
      <p:grpSpPr>
        <a:xfrm>
          <a:off x="0" y="0"/>
          <a:ext cx="0" cy="0"/>
          <a:chOff x="0" y="0"/>
          <a:chExt cx="0" cy="0"/>
        </a:xfrm>
      </p:grpSpPr>
      <p:pic>
        <p:nvPicPr>
          <p:cNvPr id="444" name="image3.jpeg" descr="image3.jpeg"/>
          <p:cNvPicPr>
            <a:picLocks noChangeAspect="1"/>
          </p:cNvPicPr>
          <p:nvPr/>
        </p:nvPicPr>
        <p:blipFill>
          <a:blip r:embed="rId2"/>
          <a:stretch>
            <a:fillRect/>
          </a:stretch>
        </p:blipFill>
        <p:spPr>
          <a:xfrm>
            <a:off x="372534" y="0"/>
            <a:ext cx="23672800" cy="13719464"/>
          </a:xfrm>
          <a:prstGeom prst="rect">
            <a:avLst/>
          </a:prstGeom>
          <a:ln w="12700">
            <a:miter lim="400000"/>
          </a:ln>
        </p:spPr>
      </p:pic>
      <p:sp>
        <p:nvSpPr>
          <p:cNvPr id="445" name="Texte du titre"/>
          <p:cNvSpPr txBox="1">
            <a:spLocks noGrp="1"/>
          </p:cNvSpPr>
          <p:nvPr>
            <p:ph type="title"/>
          </p:nvPr>
        </p:nvSpPr>
        <p:spPr>
          <a:xfrm>
            <a:off x="1219203" y="226538"/>
            <a:ext cx="21945602" cy="2941000"/>
          </a:xfrm>
          <a:prstGeom prst="rect">
            <a:avLst/>
          </a:prstGeom>
        </p:spPr>
        <p:txBody>
          <a:bodyPr/>
          <a:lstStyle>
            <a:lvl1pPr marR="0" indent="0" defTabSz="804020">
              <a:defRPr sz="5600" b="1">
                <a:solidFill>
                  <a:srgbClr val="E3EBF5"/>
                </a:solidFill>
                <a:uFill>
                  <a:solidFill>
                    <a:srgbClr val="E3EBF5"/>
                  </a:solidFill>
                </a:uFill>
                <a:latin typeface="Arial"/>
                <a:ea typeface="Arial"/>
                <a:cs typeface="Arial"/>
                <a:sym typeface="Arial"/>
              </a:defRPr>
            </a:lvl1pPr>
          </a:lstStyle>
          <a:p>
            <a:r>
              <a:t>Texte du titre</a:t>
            </a:r>
          </a:p>
        </p:txBody>
      </p:sp>
      <p:sp>
        <p:nvSpPr>
          <p:cNvPr id="446" name="Texte niveau 1…"/>
          <p:cNvSpPr txBox="1">
            <a:spLocks noGrp="1"/>
          </p:cNvSpPr>
          <p:nvPr>
            <p:ph type="body" idx="1"/>
          </p:nvPr>
        </p:nvSpPr>
        <p:spPr>
          <a:xfrm>
            <a:off x="1207086" y="3167535"/>
            <a:ext cx="21957728" cy="10548470"/>
          </a:xfrm>
          <a:prstGeom prst="rect">
            <a:avLst/>
          </a:prstGeom>
        </p:spPr>
        <p:txBody>
          <a:bodyPr lIns="38100" tIns="38100" rIns="38100" bIns="38100"/>
          <a:lstStyle>
            <a:lvl1pPr marL="682626" marR="0" indent="-682626" defTabSz="804020">
              <a:spcBef>
                <a:spcPts val="1200"/>
              </a:spcBef>
              <a:buClr>
                <a:srgbClr val="000000"/>
              </a:buClr>
              <a:buSzPct val="100000"/>
              <a:buFont typeface="Arial"/>
              <a:defRPr sz="5600">
                <a:solidFill>
                  <a:srgbClr val="000000"/>
                </a:solidFill>
                <a:uFill>
                  <a:solidFill>
                    <a:srgbClr val="000000"/>
                  </a:solidFill>
                </a:uFill>
                <a:latin typeface="Calibri"/>
                <a:ea typeface="Calibri"/>
                <a:cs typeface="Calibri"/>
                <a:sym typeface="Calibri"/>
              </a:defRPr>
            </a:lvl1pPr>
            <a:lvl2pPr marL="1577444" marR="0" indent="-663044" defTabSz="804020">
              <a:spcBef>
                <a:spcPts val="1200"/>
              </a:spcBef>
              <a:buClr>
                <a:srgbClr val="000000"/>
              </a:buClr>
              <a:buFont typeface="Arial"/>
              <a:defRPr sz="5600">
                <a:solidFill>
                  <a:srgbClr val="000000"/>
                </a:solidFill>
                <a:uFill>
                  <a:solidFill>
                    <a:srgbClr val="000000"/>
                  </a:solidFill>
                </a:uFill>
                <a:latin typeface="Calibri"/>
                <a:ea typeface="Calibri"/>
                <a:cs typeface="Calibri"/>
                <a:sym typeface="Calibri"/>
              </a:defRPr>
            </a:lvl2pPr>
            <a:lvl3pPr marL="2406648" marR="0" indent="-577848" defTabSz="804020">
              <a:spcBef>
                <a:spcPts val="1200"/>
              </a:spcBef>
              <a:buClr>
                <a:srgbClr val="000000"/>
              </a:buClr>
              <a:buSzPct val="100000"/>
              <a:buFont typeface="Arial"/>
              <a:defRPr sz="5600">
                <a:solidFill>
                  <a:srgbClr val="000000"/>
                </a:solidFill>
                <a:uFill>
                  <a:solidFill>
                    <a:srgbClr val="000000"/>
                  </a:solidFill>
                </a:uFill>
                <a:latin typeface="Calibri"/>
                <a:ea typeface="Calibri"/>
                <a:cs typeface="Calibri"/>
                <a:sym typeface="Calibri"/>
              </a:defRPr>
            </a:lvl3pPr>
            <a:lvl4pPr marL="3537742" marR="0" indent="-794542" defTabSz="804020">
              <a:spcBef>
                <a:spcPts val="1200"/>
              </a:spcBef>
              <a:buClr>
                <a:srgbClr val="000000"/>
              </a:buClr>
              <a:buFont typeface="Arial"/>
              <a:defRPr sz="5600">
                <a:solidFill>
                  <a:srgbClr val="000000"/>
                </a:solidFill>
                <a:uFill>
                  <a:solidFill>
                    <a:srgbClr val="000000"/>
                  </a:solidFill>
                </a:uFill>
                <a:latin typeface="Calibri"/>
                <a:ea typeface="Calibri"/>
                <a:cs typeface="Calibri"/>
                <a:sym typeface="Calibri"/>
              </a:defRPr>
            </a:lvl4pPr>
            <a:lvl5pPr marL="4452144" marR="0" indent="-794544" defTabSz="804020">
              <a:spcBef>
                <a:spcPts val="1200"/>
              </a:spcBef>
              <a:buClr>
                <a:srgbClr val="000000"/>
              </a:buClr>
              <a:buSzPct val="100000"/>
              <a:buFont typeface="Arial"/>
              <a:buChar char="»"/>
              <a:defRPr sz="5600">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47"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4020">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866662917"/>
      </p:ext>
    </p:extLst>
  </p:cSld>
  <p:clrMapOvr>
    <a:masterClrMapping/>
  </p:clrMapOvr>
  <p:transition spd="med"/>
</p:sldLayout>
</file>

<file path=ppt/slideLayouts/slideLayout67.xml><?xml version="1.0" encoding="utf-8"?>
<p:sldLayout xmlns:a="http://schemas.openxmlformats.org/drawingml/2006/main" xmlns:r="http://schemas.openxmlformats.org/officeDocument/2006/relationships" xmlns:p="http://schemas.openxmlformats.org/presentationml/2006/main" type="tx">
  <p:cSld name="2_Default - Title only">
    <p:bg>
      <p:bgPr>
        <a:solidFill>
          <a:srgbClr val="FFFFFF"/>
        </a:solidFill>
        <a:effectLst/>
      </p:bgPr>
    </p:bg>
    <p:spTree>
      <p:nvGrpSpPr>
        <p:cNvPr id="1" name=""/>
        <p:cNvGrpSpPr/>
        <p:nvPr/>
      </p:nvGrpSpPr>
      <p:grpSpPr>
        <a:xfrm>
          <a:off x="0" y="0"/>
          <a:ext cx="0" cy="0"/>
          <a:chOff x="0" y="0"/>
          <a:chExt cx="0" cy="0"/>
        </a:xfrm>
      </p:grpSpPr>
      <p:pic>
        <p:nvPicPr>
          <p:cNvPr id="454" name="image3.jpeg" descr="image3.jpeg"/>
          <p:cNvPicPr>
            <a:picLocks noChangeAspect="1"/>
          </p:cNvPicPr>
          <p:nvPr/>
        </p:nvPicPr>
        <p:blipFill>
          <a:blip r:embed="rId2"/>
          <a:stretch>
            <a:fillRect/>
          </a:stretch>
        </p:blipFill>
        <p:spPr>
          <a:xfrm>
            <a:off x="372534" y="0"/>
            <a:ext cx="23672800" cy="13719464"/>
          </a:xfrm>
          <a:prstGeom prst="rect">
            <a:avLst/>
          </a:prstGeom>
          <a:ln w="12700">
            <a:miter lim="400000"/>
          </a:ln>
        </p:spPr>
      </p:pic>
      <p:sp>
        <p:nvSpPr>
          <p:cNvPr id="455" name="Texte du titre"/>
          <p:cNvSpPr txBox="1">
            <a:spLocks noGrp="1"/>
          </p:cNvSpPr>
          <p:nvPr>
            <p:ph type="title"/>
          </p:nvPr>
        </p:nvSpPr>
        <p:spPr>
          <a:xfrm>
            <a:off x="1219203" y="193675"/>
            <a:ext cx="21945602" cy="3006730"/>
          </a:xfrm>
          <a:prstGeom prst="rect">
            <a:avLst/>
          </a:prstGeom>
        </p:spPr>
        <p:txBody>
          <a:bodyPr/>
          <a:lstStyle>
            <a:lvl1pPr marR="0" indent="0" defTabSz="804020">
              <a:defRPr sz="5600" b="1">
                <a:solidFill>
                  <a:srgbClr val="E3EBF5"/>
                </a:solidFill>
                <a:uFill>
                  <a:solidFill>
                    <a:srgbClr val="E3EBF5"/>
                  </a:solidFill>
                </a:uFill>
                <a:latin typeface="Arial"/>
                <a:ea typeface="Arial"/>
                <a:cs typeface="Arial"/>
                <a:sym typeface="Arial"/>
              </a:defRPr>
            </a:lvl1pPr>
          </a:lstStyle>
          <a:p>
            <a:r>
              <a:t>Texte du titre</a:t>
            </a:r>
          </a:p>
        </p:txBody>
      </p:sp>
      <p:sp>
        <p:nvSpPr>
          <p:cNvPr id="456"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4020">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2176252496"/>
      </p:ext>
    </p:extLst>
  </p:cSld>
  <p:clrMapOvr>
    <a:masterClrMapping/>
  </p:clrMapOvr>
  <p:transition spd="med"/>
</p:sldLayout>
</file>

<file path=ppt/slideLayouts/slideLayout68.xml><?xml version="1.0" encoding="utf-8"?>
<p:sldLayout xmlns:a="http://schemas.openxmlformats.org/drawingml/2006/main" xmlns:r="http://schemas.openxmlformats.org/officeDocument/2006/relationships" xmlns:p="http://schemas.openxmlformats.org/presentationml/2006/main" type="tx">
  <p:cSld name="Modèle n° 6">
    <p:bg>
      <p:bgPr>
        <a:solidFill>
          <a:srgbClr val="051061"/>
        </a:solidFill>
        <a:effectLst/>
      </p:bgPr>
    </p:bg>
    <p:spTree>
      <p:nvGrpSpPr>
        <p:cNvPr id="1" name=""/>
        <p:cNvGrpSpPr/>
        <p:nvPr/>
      </p:nvGrpSpPr>
      <p:grpSpPr>
        <a:xfrm>
          <a:off x="0" y="0"/>
          <a:ext cx="0" cy="0"/>
          <a:chOff x="0" y="0"/>
          <a:chExt cx="0" cy="0"/>
        </a:xfrm>
      </p:grpSpPr>
      <p:sp>
        <p:nvSpPr>
          <p:cNvPr id="463" name="Numéro de diapositive"/>
          <p:cNvSpPr txBox="1">
            <a:spLocks noGrp="1"/>
          </p:cNvSpPr>
          <p:nvPr>
            <p:ph type="sldNum" sz="quarter" idx="2"/>
          </p:nvPr>
        </p:nvSpPr>
        <p:spPr>
          <a:xfrm>
            <a:off x="22353683" y="12928600"/>
            <a:ext cx="811119" cy="446276"/>
          </a:xfrm>
          <a:prstGeom prst="rect">
            <a:avLst/>
          </a:prstGeom>
        </p:spPr>
        <p:txBody>
          <a:bodyPr lIns="38100" tIns="38100" rIns="38100" bIns="38100" anchor="t"/>
          <a:lstStyle>
            <a:lvl1pPr algn="r" defTabSz="1828800">
              <a:defRPr sz="2400">
                <a:solidFill>
                  <a:srgbClr val="002778"/>
                </a:solidFill>
                <a:uFill>
                  <a:solidFill>
                    <a:srgbClr val="002778"/>
                  </a:solidFill>
                </a:uFill>
                <a:latin typeface="Verdana"/>
                <a:ea typeface="Verdana"/>
                <a:cs typeface="Verdana"/>
                <a:sym typeface="Verdan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966098825"/>
      </p:ext>
    </p:extLst>
  </p:cSld>
  <p:clrMapOvr>
    <a:masterClrMapping/>
  </p:clrMapOvr>
  <p:transition spd="med"/>
</p:sldLayout>
</file>

<file path=ppt/slideLayouts/slideLayout69.xml><?xml version="1.0" encoding="utf-8"?>
<p:sldLayout xmlns:a="http://schemas.openxmlformats.org/drawingml/2006/main" xmlns:r="http://schemas.openxmlformats.org/officeDocument/2006/relationships" xmlns:p="http://schemas.openxmlformats.org/presentationml/2006/main" type="tx">
  <p:cSld name="Title &amp; Bullets">
    <p:bg>
      <p:bgPr>
        <a:solidFill>
          <a:srgbClr val="FFFFFF"/>
        </a:solidFill>
        <a:effectLst/>
      </p:bgPr>
    </p:bg>
    <p:spTree>
      <p:nvGrpSpPr>
        <p:cNvPr id="1" name=""/>
        <p:cNvGrpSpPr/>
        <p:nvPr/>
      </p:nvGrpSpPr>
      <p:grpSpPr>
        <a:xfrm>
          <a:off x="0" y="0"/>
          <a:ext cx="0" cy="0"/>
          <a:chOff x="0" y="0"/>
          <a:chExt cx="0" cy="0"/>
        </a:xfrm>
      </p:grpSpPr>
      <p:sp>
        <p:nvSpPr>
          <p:cNvPr id="470" name="Texte du titre"/>
          <p:cNvSpPr txBox="1">
            <a:spLocks noGrp="1"/>
          </p:cNvSpPr>
          <p:nvPr>
            <p:ph type="title"/>
          </p:nvPr>
        </p:nvSpPr>
        <p:spPr>
          <a:xfrm>
            <a:off x="1219200" y="184148"/>
            <a:ext cx="21945600" cy="3016252"/>
          </a:xfrm>
          <a:prstGeom prst="rect">
            <a:avLst/>
          </a:prstGeom>
        </p:spPr>
        <p:txBody>
          <a:bodyPr/>
          <a:lstStyle>
            <a:lvl1pPr marR="81280" indent="81280" algn="ctr">
              <a:defRPr sz="8400">
                <a:solidFill>
                  <a:srgbClr val="000000"/>
                </a:solidFill>
                <a:uFill>
                  <a:solidFill>
                    <a:srgbClr val="000000"/>
                  </a:solidFill>
                </a:uFill>
                <a:latin typeface="Arial"/>
                <a:ea typeface="Arial"/>
                <a:cs typeface="Arial"/>
                <a:sym typeface="Arial"/>
              </a:defRPr>
            </a:lvl1pPr>
          </a:lstStyle>
          <a:p>
            <a:r>
              <a:t>Texte du titre</a:t>
            </a:r>
          </a:p>
        </p:txBody>
      </p:sp>
      <p:sp>
        <p:nvSpPr>
          <p:cNvPr id="471" name="Texte niveau 1…"/>
          <p:cNvSpPr txBox="1">
            <a:spLocks noGrp="1"/>
          </p:cNvSpPr>
          <p:nvPr>
            <p:ph type="body" idx="1"/>
          </p:nvPr>
        </p:nvSpPr>
        <p:spPr>
          <a:xfrm>
            <a:off x="1219200" y="3200400"/>
            <a:ext cx="21945600" cy="10515600"/>
          </a:xfrm>
          <a:prstGeom prst="rect">
            <a:avLst/>
          </a:prstGeom>
        </p:spPr>
        <p:txBody>
          <a:bodyPr/>
          <a:lstStyle>
            <a:lvl1pPr marR="81280">
              <a:buClrTx/>
              <a:buSzPct val="100000"/>
              <a:buFontTx/>
              <a:defRPr sz="6000">
                <a:solidFill>
                  <a:srgbClr val="000000"/>
                </a:solidFill>
                <a:uFill>
                  <a:solidFill>
                    <a:srgbClr val="000000"/>
                  </a:solidFill>
                </a:uFill>
                <a:latin typeface="Arial"/>
                <a:ea typeface="Arial"/>
                <a:cs typeface="Arial"/>
                <a:sym typeface="Arial"/>
              </a:defRPr>
            </a:lvl1pPr>
            <a:lvl2pPr marL="1655102" marR="81280" indent="-659422">
              <a:buClrTx/>
              <a:buFontTx/>
              <a:defRPr sz="6000">
                <a:solidFill>
                  <a:srgbClr val="000000"/>
                </a:solidFill>
                <a:uFill>
                  <a:solidFill>
                    <a:srgbClr val="000000"/>
                  </a:solidFill>
                </a:uFill>
                <a:latin typeface="Arial"/>
                <a:ea typeface="Arial"/>
                <a:cs typeface="Arial"/>
                <a:sym typeface="Arial"/>
              </a:defRPr>
            </a:lvl2pPr>
            <a:lvl3pPr marL="2533532" marR="81280" indent="-623454">
              <a:buClrTx/>
              <a:buSzPct val="100000"/>
              <a:buFontTx/>
              <a:defRPr sz="6000">
                <a:solidFill>
                  <a:srgbClr val="000000"/>
                </a:solidFill>
                <a:uFill>
                  <a:solidFill>
                    <a:srgbClr val="000000"/>
                  </a:solidFill>
                </a:uFill>
                <a:latin typeface="Arial"/>
                <a:ea typeface="Arial"/>
                <a:cs typeface="Arial"/>
                <a:sym typeface="Arial"/>
              </a:defRPr>
            </a:lvl3pPr>
            <a:lvl4pPr marL="3586476" marR="81280" indent="-762000">
              <a:buClrTx/>
              <a:buFontTx/>
              <a:defRPr sz="6000">
                <a:solidFill>
                  <a:srgbClr val="000000"/>
                </a:solidFill>
                <a:uFill>
                  <a:solidFill>
                    <a:srgbClr val="000000"/>
                  </a:solidFill>
                </a:uFill>
                <a:latin typeface="Arial"/>
                <a:ea typeface="Arial"/>
                <a:cs typeface="Arial"/>
                <a:sym typeface="Arial"/>
              </a:defRPr>
            </a:lvl4pPr>
            <a:lvl5pPr marL="4500876" marR="81280" indent="-762000">
              <a:buClrTx/>
              <a:buSzPct val="100000"/>
              <a:buFontTx/>
              <a:buChar char="»"/>
              <a:defRPr sz="6000">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472" name="Numéro de diapositive"/>
          <p:cNvSpPr txBox="1">
            <a:spLocks noGrp="1"/>
          </p:cNvSpPr>
          <p:nvPr>
            <p:ph type="sldNum" sz="quarter" idx="2"/>
          </p:nvPr>
        </p:nvSpPr>
        <p:spPr>
          <a:xfrm>
            <a:off x="20010626" y="12490452"/>
            <a:ext cx="618759" cy="471924"/>
          </a:xfrm>
          <a:prstGeom prst="rect">
            <a:avLst/>
          </a:prstGeom>
        </p:spPr>
        <p:txBody>
          <a:bodyPr anchor="t"/>
          <a:lstStyle>
            <a:lvl1pPr>
              <a:defRPr sz="24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721817832"/>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Pati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7" name="Text Placeholder 6"/>
          <p:cNvSpPr>
            <a:spLocks noGrp="1"/>
          </p:cNvSpPr>
          <p:nvPr>
            <p:ph type="body" sz="quarter" idx="13" hasCustomPrompt="1"/>
          </p:nvPr>
        </p:nvSpPr>
        <p:spPr>
          <a:xfrm>
            <a:off x="1557869" y="12712703"/>
            <a:ext cx="21149734" cy="730250"/>
          </a:xfrm>
        </p:spPr>
        <p:txBody>
          <a:bodyPr bIns="0" anchor="b">
            <a:noAutofit/>
          </a:bodyPr>
          <a:lstStyle>
            <a:lvl1pPr marL="0" indent="0">
              <a:spcBef>
                <a:spcPts val="0"/>
              </a:spcBef>
              <a:spcAft>
                <a:spcPts val="0"/>
              </a:spcAft>
              <a:buNone/>
              <a:defRPr sz="1800"/>
            </a:lvl1pPr>
            <a:lvl2pPr marL="914538" indent="0">
              <a:buNone/>
              <a:defRPr/>
            </a:lvl2pPr>
          </a:lstStyle>
          <a:p>
            <a:pPr lvl="0"/>
            <a:r>
              <a:rPr lang="en-US" dirty="0"/>
              <a:t>Edit Master text styles</a:t>
            </a:r>
          </a:p>
        </p:txBody>
      </p:sp>
      <p:sp>
        <p:nvSpPr>
          <p:cNvPr id="8" name="Slide Number Placeholder 7"/>
          <p:cNvSpPr>
            <a:spLocks noGrp="1"/>
          </p:cNvSpPr>
          <p:nvPr>
            <p:ph type="sldNum" sz="quarter" idx="14"/>
          </p:nvPr>
        </p:nvSpPr>
        <p:spPr/>
        <p:txBody>
          <a:bodyPr/>
          <a:lstStyle/>
          <a:p>
            <a:fld id="{2CA814A5-5B67-49A0-A5BA-40050328EF92}" type="slidenum">
              <a:rPr lang="en-CA" smtClean="0"/>
              <a:pPr/>
              <a:t>‹n°›</a:t>
            </a:fld>
            <a:endParaRPr lang="en-CA" dirty="0"/>
          </a:p>
        </p:txBody>
      </p:sp>
      <p:sp>
        <p:nvSpPr>
          <p:cNvPr id="5" name="Picture Placeholder 4">
            <a:extLst>
              <a:ext uri="{FF2B5EF4-FFF2-40B4-BE49-F238E27FC236}">
                <a16:creationId xmlns:a16="http://schemas.microsoft.com/office/drawing/2014/main" id="{62B943F6-9797-4BF9-8741-67C2D5F48F41}"/>
              </a:ext>
            </a:extLst>
          </p:cNvPr>
          <p:cNvSpPr>
            <a:spLocks noGrp="1"/>
          </p:cNvSpPr>
          <p:nvPr>
            <p:ph type="pic" sz="quarter" idx="15"/>
          </p:nvPr>
        </p:nvSpPr>
        <p:spPr>
          <a:xfrm>
            <a:off x="1676395" y="2667000"/>
            <a:ext cx="2641594" cy="3098796"/>
          </a:xfrm>
          <a:ln>
            <a:solidFill>
              <a:schemeClr val="accent1"/>
            </a:solidFill>
          </a:ln>
        </p:spPr>
        <p:txBody>
          <a:bodyPr/>
          <a:lstStyle/>
          <a:p>
            <a:endParaRPr lang="en-CA"/>
          </a:p>
        </p:txBody>
      </p:sp>
      <p:sp>
        <p:nvSpPr>
          <p:cNvPr id="10" name="Content Placeholder 2">
            <a:extLst>
              <a:ext uri="{FF2B5EF4-FFF2-40B4-BE49-F238E27FC236}">
                <a16:creationId xmlns:a16="http://schemas.microsoft.com/office/drawing/2014/main" id="{6803A082-57F4-4845-A2CA-7C5A3AEA1D31}"/>
              </a:ext>
            </a:extLst>
          </p:cNvPr>
          <p:cNvSpPr>
            <a:spLocks noGrp="1"/>
          </p:cNvSpPr>
          <p:nvPr>
            <p:ph idx="16"/>
          </p:nvPr>
        </p:nvSpPr>
        <p:spPr>
          <a:xfrm>
            <a:off x="1676395" y="5926975"/>
            <a:ext cx="6299186" cy="6265026"/>
          </a:xfrm>
        </p:spPr>
        <p:txBody>
          <a:bodyPr lIns="0"/>
          <a:lstStyle>
            <a:lvl1pPr>
              <a:defRPr sz="3200"/>
            </a:lvl1pPr>
            <a:lvl2pPr marL="898526" indent="-517526">
              <a:defRPr sz="2800"/>
            </a:lvl2pPr>
            <a:lvl3pPr>
              <a:defRPr sz="2400"/>
            </a:lvl3pPr>
            <a:lvl4pPr>
              <a:defRPr sz="2100"/>
            </a:lvl4pPr>
            <a:lvl5pPr>
              <a:defRPr sz="21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cxnSp>
        <p:nvCxnSpPr>
          <p:cNvPr id="11" name="Straight Connector 10">
            <a:extLst>
              <a:ext uri="{FF2B5EF4-FFF2-40B4-BE49-F238E27FC236}">
                <a16:creationId xmlns:a16="http://schemas.microsoft.com/office/drawing/2014/main" id="{918AC01D-6A5D-417F-8673-A0442620A56F}"/>
              </a:ext>
            </a:extLst>
          </p:cNvPr>
          <p:cNvCxnSpPr/>
          <p:nvPr userDrawn="1"/>
        </p:nvCxnSpPr>
        <p:spPr>
          <a:xfrm>
            <a:off x="8305800" y="2667000"/>
            <a:ext cx="0" cy="952500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Content Placeholder 22">
            <a:extLst>
              <a:ext uri="{FF2B5EF4-FFF2-40B4-BE49-F238E27FC236}">
                <a16:creationId xmlns:a16="http://schemas.microsoft.com/office/drawing/2014/main" id="{6E510FBC-E9F3-440D-9542-675B6B9171B4}"/>
              </a:ext>
            </a:extLst>
          </p:cNvPr>
          <p:cNvSpPr>
            <a:spLocks noGrp="1"/>
          </p:cNvSpPr>
          <p:nvPr>
            <p:ph idx="17"/>
          </p:nvPr>
        </p:nvSpPr>
        <p:spPr>
          <a:xfrm>
            <a:off x="4543426" y="2733676"/>
            <a:ext cx="3781424" cy="3098800"/>
          </a:xfrm>
        </p:spPr>
        <p:txBody>
          <a:bodyPr anchor="ctr"/>
          <a:lstStyle>
            <a:lvl1pPr marL="0" indent="0">
              <a:buNone/>
              <a:defRPr sz="3200" b="1">
                <a:solidFill>
                  <a:schemeClr val="accent1"/>
                </a:solidFill>
              </a:defRPr>
            </a:lvl1pPr>
          </a:lstStyle>
          <a:p>
            <a:endParaRPr lang="en-US" dirty="0"/>
          </a:p>
        </p:txBody>
      </p:sp>
    </p:spTree>
    <p:extLst>
      <p:ext uri="{BB962C8B-B14F-4D97-AF65-F5344CB8AC3E}">
        <p14:creationId xmlns:p14="http://schemas.microsoft.com/office/powerpoint/2010/main" val="31949444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x">
  <p:cSld name="Title &amp; Bullets copie">
    <p:bg>
      <p:bgPr>
        <a:solidFill>
          <a:srgbClr val="FFFFFF"/>
        </a:solidFill>
        <a:effectLst/>
      </p:bgPr>
    </p:bg>
    <p:spTree>
      <p:nvGrpSpPr>
        <p:cNvPr id="1" name=""/>
        <p:cNvGrpSpPr/>
        <p:nvPr/>
      </p:nvGrpSpPr>
      <p:grpSpPr>
        <a:xfrm>
          <a:off x="0" y="0"/>
          <a:ext cx="0" cy="0"/>
          <a:chOff x="0" y="0"/>
          <a:chExt cx="0" cy="0"/>
        </a:xfrm>
      </p:grpSpPr>
      <p:sp>
        <p:nvSpPr>
          <p:cNvPr id="479" name="Texte du titre"/>
          <p:cNvSpPr txBox="1">
            <a:spLocks noGrp="1"/>
          </p:cNvSpPr>
          <p:nvPr>
            <p:ph type="title"/>
          </p:nvPr>
        </p:nvSpPr>
        <p:spPr>
          <a:xfrm>
            <a:off x="1219200" y="184148"/>
            <a:ext cx="21945600" cy="3016252"/>
          </a:xfrm>
          <a:prstGeom prst="rect">
            <a:avLst/>
          </a:prstGeom>
        </p:spPr>
        <p:txBody>
          <a:bodyPr/>
          <a:lstStyle>
            <a:lvl1pPr marR="81280" indent="81280" algn="ctr">
              <a:defRPr sz="8400">
                <a:solidFill>
                  <a:srgbClr val="000000"/>
                </a:solidFill>
                <a:uFill>
                  <a:solidFill>
                    <a:srgbClr val="000000"/>
                  </a:solidFill>
                </a:uFill>
                <a:latin typeface="Arial"/>
                <a:ea typeface="Arial"/>
                <a:cs typeface="Arial"/>
                <a:sym typeface="Arial"/>
              </a:defRPr>
            </a:lvl1pPr>
          </a:lstStyle>
          <a:p>
            <a:r>
              <a:t>Texte du titre</a:t>
            </a:r>
          </a:p>
        </p:txBody>
      </p:sp>
      <p:sp>
        <p:nvSpPr>
          <p:cNvPr id="480" name="Texte niveau 1…"/>
          <p:cNvSpPr txBox="1">
            <a:spLocks noGrp="1"/>
          </p:cNvSpPr>
          <p:nvPr>
            <p:ph type="body" idx="1"/>
          </p:nvPr>
        </p:nvSpPr>
        <p:spPr>
          <a:xfrm>
            <a:off x="1219200" y="3200400"/>
            <a:ext cx="21945600" cy="10515600"/>
          </a:xfrm>
          <a:prstGeom prst="rect">
            <a:avLst/>
          </a:prstGeom>
        </p:spPr>
        <p:txBody>
          <a:bodyPr/>
          <a:lstStyle>
            <a:lvl1pPr marR="81280">
              <a:buClrTx/>
              <a:buSzPct val="100000"/>
              <a:buFontTx/>
              <a:defRPr sz="6000">
                <a:solidFill>
                  <a:srgbClr val="000000"/>
                </a:solidFill>
                <a:uFill>
                  <a:solidFill>
                    <a:srgbClr val="000000"/>
                  </a:solidFill>
                </a:uFill>
                <a:latin typeface="Arial"/>
                <a:ea typeface="Arial"/>
                <a:cs typeface="Arial"/>
                <a:sym typeface="Arial"/>
              </a:defRPr>
            </a:lvl1pPr>
            <a:lvl2pPr marL="1655102" marR="81280" indent="-659422">
              <a:buClrTx/>
              <a:buFontTx/>
              <a:defRPr sz="6000">
                <a:solidFill>
                  <a:srgbClr val="000000"/>
                </a:solidFill>
                <a:uFill>
                  <a:solidFill>
                    <a:srgbClr val="000000"/>
                  </a:solidFill>
                </a:uFill>
                <a:latin typeface="Arial"/>
                <a:ea typeface="Arial"/>
                <a:cs typeface="Arial"/>
                <a:sym typeface="Arial"/>
              </a:defRPr>
            </a:lvl2pPr>
            <a:lvl3pPr marL="2533532" marR="81280" indent="-623454">
              <a:buClrTx/>
              <a:buSzPct val="100000"/>
              <a:buFontTx/>
              <a:defRPr sz="6000">
                <a:solidFill>
                  <a:srgbClr val="000000"/>
                </a:solidFill>
                <a:uFill>
                  <a:solidFill>
                    <a:srgbClr val="000000"/>
                  </a:solidFill>
                </a:uFill>
                <a:latin typeface="Arial"/>
                <a:ea typeface="Arial"/>
                <a:cs typeface="Arial"/>
                <a:sym typeface="Arial"/>
              </a:defRPr>
            </a:lvl3pPr>
            <a:lvl4pPr marL="3586476" marR="81280" indent="-762000">
              <a:buClrTx/>
              <a:buFontTx/>
              <a:defRPr sz="6000">
                <a:solidFill>
                  <a:srgbClr val="000000"/>
                </a:solidFill>
                <a:uFill>
                  <a:solidFill>
                    <a:srgbClr val="000000"/>
                  </a:solidFill>
                </a:uFill>
                <a:latin typeface="Arial"/>
                <a:ea typeface="Arial"/>
                <a:cs typeface="Arial"/>
                <a:sym typeface="Arial"/>
              </a:defRPr>
            </a:lvl4pPr>
            <a:lvl5pPr marL="4500876" marR="81280" indent="-762000">
              <a:buClrTx/>
              <a:buSzPct val="100000"/>
              <a:buFontTx/>
              <a:buChar char="»"/>
              <a:defRPr sz="6000">
                <a:solidFill>
                  <a:srgbClr val="000000"/>
                </a:solidFill>
                <a:uFill>
                  <a:solidFill>
                    <a:srgbClr val="000000"/>
                  </a:solidFill>
                </a:uFill>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481" name="Numéro de diapositive"/>
          <p:cNvSpPr txBox="1">
            <a:spLocks noGrp="1"/>
          </p:cNvSpPr>
          <p:nvPr>
            <p:ph type="sldNum" sz="quarter" idx="2"/>
          </p:nvPr>
        </p:nvSpPr>
        <p:spPr>
          <a:xfrm>
            <a:off x="20010626" y="12490452"/>
            <a:ext cx="618759" cy="471924"/>
          </a:xfrm>
          <a:prstGeom prst="rect">
            <a:avLst/>
          </a:prstGeom>
        </p:spPr>
        <p:txBody>
          <a:bodyPr anchor="t"/>
          <a:lstStyle>
            <a:lvl1pPr>
              <a:defRPr sz="24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990687250"/>
      </p:ext>
    </p:extLst>
  </p:cSld>
  <p:clrMapOvr>
    <a:masterClrMapping/>
  </p:clrMapOvr>
  <p:transition spd="med"/>
</p:sldLayout>
</file>

<file path=ppt/slideLayouts/slideLayout71.xml><?xml version="1.0" encoding="utf-8"?>
<p:sldLayout xmlns:a="http://schemas.openxmlformats.org/drawingml/2006/main" xmlns:r="http://schemas.openxmlformats.org/officeDocument/2006/relationships" xmlns:p="http://schemas.openxmlformats.org/presentationml/2006/main" type="tx">
  <p:cSld name="5_Flow">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88" name="Forme"/>
          <p:cNvSpPr/>
          <p:nvPr/>
        </p:nvSpPr>
        <p:spPr>
          <a:xfrm>
            <a:off x="-25401" y="-15875"/>
            <a:ext cx="24434802" cy="2082802"/>
          </a:xfrm>
          <a:custGeom>
            <a:avLst/>
            <a:gdLst/>
            <a:ahLst/>
            <a:cxnLst>
              <a:cxn ang="0">
                <a:pos x="wd2" y="hd2"/>
              </a:cxn>
              <a:cxn ang="5400000">
                <a:pos x="wd2" y="hd2"/>
              </a:cxn>
              <a:cxn ang="10800000">
                <a:pos x="wd2" y="hd2"/>
              </a:cxn>
              <a:cxn ang="16200000">
                <a:pos x="wd2" y="hd2"/>
              </a:cxn>
            </a:cxnLst>
            <a:rect l="0" t="0" r="r" b="b"/>
            <a:pathLst>
              <a:path w="21600" h="21600" extrusionOk="0">
                <a:moveTo>
                  <a:pt x="22" y="66"/>
                </a:moveTo>
                <a:lnTo>
                  <a:pt x="9513" y="0"/>
                </a:lnTo>
                <a:cubicBezTo>
                  <a:pt x="10276" y="3326"/>
                  <a:pt x="14325" y="12084"/>
                  <a:pt x="16368" y="12084"/>
                </a:cubicBezTo>
                <a:cubicBezTo>
                  <a:pt x="18412" y="12084"/>
                  <a:pt x="20679" y="5005"/>
                  <a:pt x="21578" y="1811"/>
                </a:cubicBezTo>
                <a:lnTo>
                  <a:pt x="21600" y="7013"/>
                </a:lnTo>
                <a:cubicBezTo>
                  <a:pt x="21218" y="8462"/>
                  <a:pt x="18771" y="14521"/>
                  <a:pt x="16099" y="14455"/>
                </a:cubicBezTo>
                <a:cubicBezTo>
                  <a:pt x="13427" y="14389"/>
                  <a:pt x="8252" y="5433"/>
                  <a:pt x="5568" y="6618"/>
                </a:cubicBezTo>
                <a:cubicBezTo>
                  <a:pt x="2807" y="6882"/>
                  <a:pt x="1010" y="15871"/>
                  <a:pt x="0" y="21600"/>
                </a:cubicBezTo>
                <a:lnTo>
                  <a:pt x="22" y="66"/>
                </a:lnTo>
                <a:close/>
              </a:path>
            </a:pathLst>
          </a:custGeom>
          <a:gradFill>
            <a:gsLst>
              <a:gs pos="0">
                <a:srgbClr val="00EDFA">
                  <a:alpha val="54998"/>
                </a:srgbClr>
              </a:gs>
              <a:gs pos="100000">
                <a:srgbClr val="008DBD">
                  <a:alpha val="44999"/>
                </a:srgbClr>
              </a:gs>
            </a:gsLst>
            <a:lin ang="16200000"/>
          </a:gradFill>
          <a:ln w="12700">
            <a:miter lim="400000"/>
          </a:ln>
        </p:spPr>
        <p:txBody>
          <a:bodyPr lIns="101600" tIns="101600" rIns="101600" bIns="101600" anchor="ctr"/>
          <a:lstStyle/>
          <a:p>
            <a:pPr marR="81278">
              <a:defRPr sz="1800">
                <a:solidFill>
                  <a:srgbClr val="FFFFFF"/>
                </a:solidFill>
                <a:uFill>
                  <a:solidFill>
                    <a:srgbClr val="FFFFFF"/>
                  </a:solidFill>
                </a:uFill>
                <a:latin typeface="Constantia"/>
                <a:ea typeface="Constantia"/>
                <a:cs typeface="Constantia"/>
                <a:sym typeface="Constantia"/>
              </a:defRPr>
            </a:pPr>
            <a:endParaRPr sz="3600"/>
          </a:p>
        </p:txBody>
      </p:sp>
      <p:sp>
        <p:nvSpPr>
          <p:cNvPr id="489" name="Forme"/>
          <p:cNvSpPr/>
          <p:nvPr/>
        </p:nvSpPr>
        <p:spPr>
          <a:xfrm>
            <a:off x="11684000" y="-15877"/>
            <a:ext cx="12700000" cy="1214446"/>
          </a:xfrm>
          <a:custGeom>
            <a:avLst/>
            <a:gdLst/>
            <a:ahLst/>
            <a:cxnLst>
              <a:cxn ang="0">
                <a:pos x="wd2" y="hd2"/>
              </a:cxn>
              <a:cxn ang="5400000">
                <a:pos x="wd2" y="hd2"/>
              </a:cxn>
              <a:cxn ang="10800000">
                <a:pos x="wd2" y="hd2"/>
              </a:cxn>
              <a:cxn ang="16200000">
                <a:pos x="wd2" y="hd2"/>
              </a:cxn>
            </a:cxnLst>
            <a:rect l="0" t="0" r="r" b="b"/>
            <a:pathLst>
              <a:path w="21600" h="20552" extrusionOk="0">
                <a:moveTo>
                  <a:pt x="0" y="0"/>
                </a:moveTo>
                <a:cubicBezTo>
                  <a:pt x="1253" y="3703"/>
                  <a:pt x="8410" y="19349"/>
                  <a:pt x="12010" y="20475"/>
                </a:cubicBezTo>
                <a:cubicBezTo>
                  <a:pt x="15610" y="21600"/>
                  <a:pt x="20002" y="10128"/>
                  <a:pt x="21600" y="6752"/>
                </a:cubicBezTo>
                <a:lnTo>
                  <a:pt x="21600" y="218"/>
                </a:lnTo>
                <a:lnTo>
                  <a:pt x="0" y="0"/>
                </a:lnTo>
                <a:close/>
              </a:path>
            </a:pathLst>
          </a:custGeom>
          <a:gradFill>
            <a:gsLst>
              <a:gs pos="0">
                <a:srgbClr val="00ACEA">
                  <a:alpha val="29998"/>
                </a:srgbClr>
              </a:gs>
              <a:gs pos="19999">
                <a:srgbClr val="00ACEA">
                  <a:alpha val="32998"/>
                </a:srgbClr>
              </a:gs>
              <a:gs pos="100000">
                <a:srgbClr val="00BAC3">
                  <a:alpha val="44999"/>
                </a:srgbClr>
              </a:gs>
            </a:gsLst>
            <a:lin ang="16200000"/>
          </a:gradFill>
          <a:ln w="12700">
            <a:miter lim="400000"/>
          </a:ln>
        </p:spPr>
        <p:txBody>
          <a:bodyPr lIns="101600" tIns="101600" rIns="101600" bIns="101600" anchor="ctr"/>
          <a:lstStyle/>
          <a:p>
            <a:pPr marR="81278">
              <a:defRPr sz="1800">
                <a:solidFill>
                  <a:srgbClr val="FFFFFF"/>
                </a:solidFill>
                <a:uFill>
                  <a:solidFill>
                    <a:srgbClr val="FFFFFF"/>
                  </a:solidFill>
                </a:uFill>
                <a:latin typeface="Constantia"/>
                <a:ea typeface="Constantia"/>
                <a:cs typeface="Constantia"/>
                <a:sym typeface="Constantia"/>
              </a:defRPr>
            </a:pPr>
            <a:endParaRPr sz="3600"/>
          </a:p>
        </p:txBody>
      </p:sp>
      <p:grpSp>
        <p:nvGrpSpPr>
          <p:cNvPr id="492" name="Grouper"/>
          <p:cNvGrpSpPr/>
          <p:nvPr/>
        </p:nvGrpSpPr>
        <p:grpSpPr>
          <a:xfrm>
            <a:off x="-16259" y="-48767"/>
            <a:ext cx="24416518" cy="2097030"/>
            <a:chOff x="0" y="0"/>
            <a:chExt cx="9156193" cy="1048514"/>
          </a:xfrm>
        </p:grpSpPr>
        <p:pic>
          <p:nvPicPr>
            <p:cNvPr id="490" name="image10.png" descr="image10.png"/>
            <p:cNvPicPr>
              <a:picLocks noChangeAspect="1"/>
            </p:cNvPicPr>
            <p:nvPr/>
          </p:nvPicPr>
          <p:blipFill>
            <a:blip r:embed="rId3"/>
            <a:stretch>
              <a:fillRect/>
            </a:stretch>
          </p:blipFill>
          <p:spPr>
            <a:xfrm>
              <a:off x="0" y="0"/>
              <a:ext cx="9137906" cy="1048515"/>
            </a:xfrm>
            <a:prstGeom prst="rect">
              <a:avLst/>
            </a:prstGeom>
            <a:ln w="12700" cap="flat">
              <a:noFill/>
              <a:miter lim="400000"/>
            </a:ln>
            <a:effectLst/>
          </p:spPr>
        </p:pic>
        <p:pic>
          <p:nvPicPr>
            <p:cNvPr id="491" name="image11.png" descr="image11.png"/>
            <p:cNvPicPr>
              <a:picLocks noChangeAspect="1"/>
            </p:cNvPicPr>
            <p:nvPr/>
          </p:nvPicPr>
          <p:blipFill>
            <a:blip r:embed="rId4"/>
            <a:stretch>
              <a:fillRect/>
            </a:stretch>
          </p:blipFill>
          <p:spPr>
            <a:xfrm>
              <a:off x="0" y="73151"/>
              <a:ext cx="9156194" cy="908307"/>
            </a:xfrm>
            <a:prstGeom prst="rect">
              <a:avLst/>
            </a:prstGeom>
            <a:ln w="12700" cap="flat">
              <a:noFill/>
              <a:miter lim="400000"/>
            </a:ln>
            <a:effectLst/>
          </p:spPr>
        </p:pic>
      </p:grpSp>
      <p:sp>
        <p:nvSpPr>
          <p:cNvPr id="493" name="Texte du titre"/>
          <p:cNvSpPr txBox="1">
            <a:spLocks noGrp="1"/>
          </p:cNvSpPr>
          <p:nvPr>
            <p:ph type="title"/>
          </p:nvPr>
        </p:nvSpPr>
        <p:spPr>
          <a:xfrm>
            <a:off x="1219200" y="3"/>
            <a:ext cx="21945600" cy="3133726"/>
          </a:xfrm>
          <a:prstGeom prst="rect">
            <a:avLst/>
          </a:prstGeom>
        </p:spPr>
        <p:txBody>
          <a:bodyPr lIns="0" tIns="0" rIns="0" bIns="0" anchor="b"/>
          <a:lstStyle>
            <a:lvl1pPr marR="0" indent="0">
              <a:defRPr sz="7200" b="1">
                <a:solidFill>
                  <a:srgbClr val="E1F7FA"/>
                </a:solidFill>
                <a:uFill>
                  <a:solidFill>
                    <a:srgbClr val="E1F7FA"/>
                  </a:solidFill>
                </a:uFill>
                <a:latin typeface="Arial"/>
                <a:ea typeface="Arial"/>
                <a:cs typeface="Arial"/>
                <a:sym typeface="Arial"/>
              </a:defRPr>
            </a:lvl1pPr>
          </a:lstStyle>
          <a:p>
            <a:r>
              <a:t>Texte du titre</a:t>
            </a:r>
          </a:p>
        </p:txBody>
      </p:sp>
      <p:sp>
        <p:nvSpPr>
          <p:cNvPr id="494" name="Texte niveau 1…"/>
          <p:cNvSpPr txBox="1">
            <a:spLocks noGrp="1"/>
          </p:cNvSpPr>
          <p:nvPr>
            <p:ph type="body" idx="1"/>
          </p:nvPr>
        </p:nvSpPr>
        <p:spPr>
          <a:xfrm>
            <a:off x="1219200" y="3870325"/>
            <a:ext cx="21945600" cy="9845678"/>
          </a:xfrm>
          <a:prstGeom prst="rect">
            <a:avLst/>
          </a:prstGeom>
        </p:spPr>
        <p:txBody>
          <a:bodyPr/>
          <a:lstStyle>
            <a:lvl1pPr marL="627380" indent="-546100">
              <a:spcBef>
                <a:spcPts val="1200"/>
              </a:spcBef>
              <a:buClr>
                <a:srgbClr val="00D7E1"/>
              </a:buClr>
              <a:buSzPct val="95000"/>
              <a:buFontTx/>
              <a:buChar char="●"/>
              <a:defRPr sz="5200">
                <a:latin typeface="Calibri"/>
                <a:ea typeface="Calibri"/>
                <a:cs typeface="Calibri"/>
                <a:sym typeface="Calibri"/>
              </a:defRPr>
            </a:lvl1pPr>
            <a:lvl2pPr marL="1401814" indent="-533134">
              <a:spcBef>
                <a:spcPts val="1200"/>
              </a:spcBef>
              <a:buClr>
                <a:srgbClr val="00D7E1"/>
              </a:buClr>
              <a:buSzPct val="85000"/>
              <a:buFontTx/>
              <a:buChar char="●"/>
              <a:defRPr sz="5200">
                <a:latin typeface="Calibri"/>
                <a:ea typeface="Calibri"/>
                <a:cs typeface="Calibri"/>
                <a:sym typeface="Calibri"/>
              </a:defRPr>
            </a:lvl2pPr>
            <a:lvl3pPr marL="2027250" indent="-609296">
              <a:spcBef>
                <a:spcPts val="1200"/>
              </a:spcBef>
              <a:buClr>
                <a:srgbClr val="00D7E1"/>
              </a:buClr>
              <a:buSzPct val="70000"/>
              <a:buFontTx/>
              <a:buChar char="●"/>
              <a:defRPr sz="5200">
                <a:latin typeface="Calibri"/>
                <a:ea typeface="Calibri"/>
                <a:cs typeface="Calibri"/>
                <a:sym typeface="Calibri"/>
              </a:defRPr>
            </a:lvl3pPr>
            <a:lvl4pPr marL="2581906" indent="-544828">
              <a:spcBef>
                <a:spcPts val="1200"/>
              </a:spcBef>
              <a:buClr>
                <a:srgbClr val="00D7E1"/>
              </a:buClr>
              <a:buSzPct val="65000"/>
              <a:buFontTx/>
              <a:buChar char="●"/>
              <a:defRPr sz="5200">
                <a:latin typeface="Calibri"/>
                <a:ea typeface="Calibri"/>
                <a:cs typeface="Calibri"/>
                <a:sym typeface="Calibri"/>
              </a:defRPr>
            </a:lvl4pPr>
            <a:lvl5pPr marL="3131182" indent="-544828">
              <a:spcBef>
                <a:spcPts val="1200"/>
              </a:spcBef>
              <a:buClr>
                <a:srgbClr val="00D7E1"/>
              </a:buClr>
              <a:buSzPct val="65000"/>
              <a:buFontTx/>
              <a:buChar char="●"/>
              <a:defRPr sz="5200">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495" name="Numéro de diapositive"/>
          <p:cNvSpPr txBox="1">
            <a:spLocks noGrp="1"/>
          </p:cNvSpPr>
          <p:nvPr>
            <p:ph type="sldNum" sz="quarter" idx="2"/>
          </p:nvPr>
        </p:nvSpPr>
        <p:spPr>
          <a:xfrm>
            <a:off x="21901140" y="13073622"/>
            <a:ext cx="495328" cy="369332"/>
          </a:xfrm>
          <a:prstGeom prst="rect">
            <a:avLst/>
          </a:prstGeom>
        </p:spPr>
        <p:txBody>
          <a:bodyPr lIns="0" tIns="0" rIns="0" bIns="0"/>
          <a:lstStyle>
            <a:lvl1pPr>
              <a:defRPr sz="2400">
                <a:solidFill>
                  <a:srgbClr val="D9EEF1"/>
                </a:solidFill>
                <a:uFill>
                  <a:solidFill>
                    <a:srgbClr val="D9EEF1"/>
                  </a:solidFill>
                </a:uFill>
                <a:latin typeface="Constantia"/>
                <a:ea typeface="Constantia"/>
                <a:cs typeface="Constantia"/>
                <a:sym typeface="Constanti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762452757"/>
      </p:ext>
    </p:extLst>
  </p:cSld>
  <p:clrMapOvr>
    <a:masterClrMapping/>
  </p:clrMapOvr>
  <p:transition spd="med"/>
</p:sldLayout>
</file>

<file path=ppt/slideLayouts/slideLayout72.xml><?xml version="1.0" encoding="utf-8"?>
<p:sldLayout xmlns:a="http://schemas.openxmlformats.org/drawingml/2006/main" xmlns:r="http://schemas.openxmlformats.org/officeDocument/2006/relationships" xmlns:p="http://schemas.openxmlformats.org/presentationml/2006/main" type="tx">
  <p:cSld name="Titre et puces - Gauch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02" name="Texte du titre"/>
          <p:cNvSpPr txBox="1">
            <a:spLocks noGrp="1"/>
          </p:cNvSpPr>
          <p:nvPr>
            <p:ph type="title"/>
          </p:nvPr>
        </p:nvSpPr>
        <p:spPr>
          <a:xfrm>
            <a:off x="1693335" y="304800"/>
            <a:ext cx="20963466" cy="3556000"/>
          </a:xfrm>
          <a:prstGeom prst="rect">
            <a:avLst/>
          </a:prstGeom>
          <a:effectLst>
            <a:outerShdw blurRad="25400" dist="25400" dir="18900000" rotWithShape="0">
              <a:srgbClr val="000000">
                <a:alpha val="75000"/>
              </a:srgbClr>
            </a:outerShdw>
          </a:effectLst>
        </p:spPr>
        <p:txBody>
          <a:bodyPr lIns="38100" tIns="38100" rIns="38100" bIns="38100"/>
          <a:lstStyle>
            <a:lvl1pPr marR="0" indent="0" algn="ctr" defTabSz="635000">
              <a:defRPr sz="9600">
                <a:uFillTx/>
                <a:latin typeface="Monaco"/>
                <a:ea typeface="Monaco"/>
                <a:cs typeface="Monaco"/>
                <a:sym typeface="Monaco"/>
              </a:defRPr>
            </a:lvl1pPr>
          </a:lstStyle>
          <a:p>
            <a:r>
              <a:t>Texte du titre</a:t>
            </a:r>
          </a:p>
        </p:txBody>
      </p:sp>
      <p:sp>
        <p:nvSpPr>
          <p:cNvPr id="503" name="Texte niveau 1…"/>
          <p:cNvSpPr txBox="1">
            <a:spLocks noGrp="1"/>
          </p:cNvSpPr>
          <p:nvPr>
            <p:ph type="body" sz="half" idx="1"/>
          </p:nvPr>
        </p:nvSpPr>
        <p:spPr>
          <a:xfrm>
            <a:off x="1693335" y="3962400"/>
            <a:ext cx="10227734" cy="8051800"/>
          </a:xfrm>
          <a:prstGeom prst="rect">
            <a:avLst/>
          </a:prstGeom>
          <a:effectLst>
            <a:outerShdw blurRad="25400" dist="25400" dir="18900000" rotWithShape="0">
              <a:srgbClr val="000000">
                <a:alpha val="75000"/>
              </a:srgbClr>
            </a:outerShdw>
          </a:effectLst>
        </p:spPr>
        <p:txBody>
          <a:bodyPr lIns="38100" tIns="38100" rIns="38100" bIns="38100" anchor="ctr"/>
          <a:lstStyle>
            <a:lvl1pPr marL="1342512" marR="0" indent="-758312" defTabSz="635000">
              <a:spcBef>
                <a:spcPts val="5000"/>
              </a:spcBef>
              <a:buClrTx/>
              <a:buSzPct val="90000"/>
              <a:buFontTx/>
              <a:buBlip>
                <a:blip r:embed="rId3"/>
              </a:buBlip>
              <a:defRPr sz="4000">
                <a:uFillTx/>
                <a:latin typeface="Monaco"/>
                <a:ea typeface="Monaco"/>
                <a:cs typeface="Monaco"/>
                <a:sym typeface="Monaco"/>
              </a:defRPr>
            </a:lvl1pPr>
            <a:lvl2pPr marL="2256912" marR="0" indent="-758312" defTabSz="635000">
              <a:spcBef>
                <a:spcPts val="5000"/>
              </a:spcBef>
              <a:buClrTx/>
              <a:buSzPct val="90000"/>
              <a:buFontTx/>
              <a:buBlip>
                <a:blip r:embed="rId3"/>
              </a:buBlip>
              <a:defRPr sz="4000">
                <a:uFillTx/>
                <a:latin typeface="Monaco"/>
                <a:ea typeface="Monaco"/>
                <a:cs typeface="Monaco"/>
                <a:sym typeface="Monaco"/>
              </a:defRPr>
            </a:lvl2pPr>
            <a:lvl3pPr marL="3171312" marR="0" indent="-758312" defTabSz="635000">
              <a:spcBef>
                <a:spcPts val="5000"/>
              </a:spcBef>
              <a:buClrTx/>
              <a:buSzPct val="90000"/>
              <a:buFontTx/>
              <a:buBlip>
                <a:blip r:embed="rId3"/>
              </a:buBlip>
              <a:defRPr sz="4000">
                <a:uFillTx/>
                <a:latin typeface="Monaco"/>
                <a:ea typeface="Monaco"/>
                <a:cs typeface="Monaco"/>
                <a:sym typeface="Monaco"/>
              </a:defRPr>
            </a:lvl3pPr>
            <a:lvl4pPr marL="4085714" marR="0" indent="-758314" defTabSz="635000">
              <a:spcBef>
                <a:spcPts val="5000"/>
              </a:spcBef>
              <a:buClrTx/>
              <a:buSzPct val="90000"/>
              <a:buFontTx/>
              <a:buBlip>
                <a:blip r:embed="rId3"/>
              </a:buBlip>
              <a:defRPr sz="4000">
                <a:uFillTx/>
                <a:latin typeface="Monaco"/>
                <a:ea typeface="Monaco"/>
                <a:cs typeface="Monaco"/>
                <a:sym typeface="Monaco"/>
              </a:defRPr>
            </a:lvl4pPr>
            <a:lvl5pPr marL="5000114" marR="0" indent="-758314" defTabSz="635000">
              <a:spcBef>
                <a:spcPts val="5000"/>
              </a:spcBef>
              <a:buClrTx/>
              <a:buSzPct val="90000"/>
              <a:buFontTx/>
              <a:buBlip>
                <a:blip r:embed="rId3"/>
              </a:buBlip>
              <a:defRPr sz="40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504" name="Numéro de diapositive"/>
          <p:cNvSpPr txBox="1">
            <a:spLocks noGrp="1"/>
          </p:cNvSpPr>
          <p:nvPr>
            <p:ph type="sldNum" sz="quarter" idx="2"/>
          </p:nvPr>
        </p:nvSpPr>
        <p:spPr>
          <a:xfrm>
            <a:off x="11783451" y="13081000"/>
            <a:ext cx="814325" cy="446276"/>
          </a:xfrm>
          <a:prstGeom prst="rect">
            <a:avLst/>
          </a:prstGeom>
        </p:spPr>
        <p:txBody>
          <a:bodyPr lIns="38100" tIns="38100" rIns="38100" bIns="38100" anchor="t"/>
          <a:lstStyle>
            <a:lvl1pPr defTabSz="635000">
              <a:defRPr sz="24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442893377"/>
      </p:ext>
    </p:extLst>
  </p:cSld>
  <p:clrMapOvr>
    <a:masterClrMapping/>
  </p:clrMapOvr>
  <p:transition spd="med"/>
</p:sldLayout>
</file>

<file path=ppt/slideLayouts/slideLayout73.xml><?xml version="1.0" encoding="utf-8"?>
<p:sldLayout xmlns:a="http://schemas.openxmlformats.org/drawingml/2006/main" xmlns:r="http://schemas.openxmlformats.org/officeDocument/2006/relationships" xmlns:p="http://schemas.openxmlformats.org/presentationml/2006/main" type="tx">
  <p:cSld name="2_Ocean - No Graphics">
    <p:spTree>
      <p:nvGrpSpPr>
        <p:cNvPr id="1" name=""/>
        <p:cNvGrpSpPr/>
        <p:nvPr/>
      </p:nvGrpSpPr>
      <p:grpSpPr>
        <a:xfrm>
          <a:off x="0" y="0"/>
          <a:ext cx="0" cy="0"/>
          <a:chOff x="0" y="0"/>
          <a:chExt cx="0" cy="0"/>
        </a:xfrm>
      </p:grpSpPr>
      <p:sp>
        <p:nvSpPr>
          <p:cNvPr id="511" name="Texte du titre"/>
          <p:cNvSpPr txBox="1">
            <a:spLocks noGrp="1"/>
          </p:cNvSpPr>
          <p:nvPr>
            <p:ph type="title"/>
          </p:nvPr>
        </p:nvSpPr>
        <p:spPr>
          <a:xfrm>
            <a:off x="1219200" y="0"/>
            <a:ext cx="21945600" cy="3937000"/>
          </a:xfrm>
          <a:prstGeom prst="rect">
            <a:avLst/>
          </a:prstGeom>
        </p:spPr>
        <p:txBody>
          <a:bodyPr/>
          <a:lstStyle/>
          <a:p>
            <a:r>
              <a:t>Texte du titre</a:t>
            </a:r>
          </a:p>
        </p:txBody>
      </p:sp>
      <p:sp>
        <p:nvSpPr>
          <p:cNvPr id="512"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513" name="Numéro de diapositive"/>
          <p:cNvSpPr txBox="1">
            <a:spLocks noGrp="1"/>
          </p:cNvSpPr>
          <p:nvPr>
            <p:ph type="sldNum" sz="quarter" idx="2"/>
          </p:nvPr>
        </p:nvSpPr>
        <p:spPr>
          <a:xfrm>
            <a:off x="11521947" y="12776200"/>
            <a:ext cx="1340111" cy="841256"/>
          </a:xfrm>
          <a:prstGeom prst="rect">
            <a:avLst/>
          </a:prstGeom>
        </p:spPr>
        <p:txBody>
          <a:bodyPr anchor="t"/>
          <a:lstStyle>
            <a:lvl1pPr>
              <a:defRPr sz="4800">
                <a:latin typeface="Tahoma"/>
                <a:ea typeface="Tahoma"/>
                <a:cs typeface="Tahoma"/>
                <a:sym typeface="Tahom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929923906"/>
      </p:ext>
    </p:extLst>
  </p:cSld>
  <p:clrMapOvr>
    <a:masterClrMapping/>
  </p:clrMapOvr>
  <p:transition spd="med"/>
</p:sldLayout>
</file>

<file path=ppt/slideLayouts/slideLayout74.xml><?xml version="1.0" encoding="utf-8"?>
<p:sldLayout xmlns:a="http://schemas.openxmlformats.org/drawingml/2006/main" xmlns:r="http://schemas.openxmlformats.org/officeDocument/2006/relationships" xmlns:p="http://schemas.openxmlformats.org/presentationml/2006/main" type="tx">
  <p:cSld name="13_Ocean - No Graphics">
    <p:spTree>
      <p:nvGrpSpPr>
        <p:cNvPr id="1" name=""/>
        <p:cNvGrpSpPr/>
        <p:nvPr/>
      </p:nvGrpSpPr>
      <p:grpSpPr>
        <a:xfrm>
          <a:off x="0" y="0"/>
          <a:ext cx="0" cy="0"/>
          <a:chOff x="0" y="0"/>
          <a:chExt cx="0" cy="0"/>
        </a:xfrm>
      </p:grpSpPr>
      <p:sp>
        <p:nvSpPr>
          <p:cNvPr id="529" name="Texte du titre"/>
          <p:cNvSpPr txBox="1">
            <a:spLocks noGrp="1"/>
          </p:cNvSpPr>
          <p:nvPr>
            <p:ph type="title"/>
          </p:nvPr>
        </p:nvSpPr>
        <p:spPr>
          <a:prstGeom prst="rect">
            <a:avLst/>
          </a:prstGeom>
        </p:spPr>
        <p:txBody>
          <a:bodyPr/>
          <a:lstStyle/>
          <a:p>
            <a:r>
              <a:t>Texte du titre</a:t>
            </a:r>
          </a:p>
        </p:txBody>
      </p:sp>
      <p:sp>
        <p:nvSpPr>
          <p:cNvPr id="530" name="Texte niveau 1…"/>
          <p:cNvSpPr txBox="1">
            <a:spLocks noGrp="1"/>
          </p:cNvSpPr>
          <p:nvPr>
            <p:ph type="body" idx="1"/>
          </p:nvPr>
        </p:nvSpPr>
        <p:spPr>
          <a:prstGeom prst="rect">
            <a:avLst/>
          </a:prstGeom>
        </p:spPr>
        <p:txBody>
          <a:bodyPr/>
          <a:lstStyle/>
          <a:p>
            <a:r>
              <a:t>Texte niveau 1</a:t>
            </a:r>
          </a:p>
          <a:p>
            <a:pPr lvl="1"/>
            <a:r>
              <a:t>Texte niveau 2</a:t>
            </a:r>
          </a:p>
          <a:p>
            <a:pPr lvl="2"/>
            <a:r>
              <a:t>Texte niveau 3</a:t>
            </a:r>
          </a:p>
          <a:p>
            <a:pPr lvl="3"/>
            <a:r>
              <a:t>Texte niveau 4</a:t>
            </a:r>
          </a:p>
          <a:p>
            <a:pPr lvl="4"/>
            <a:r>
              <a:t>Texte niveau 5</a:t>
            </a:r>
          </a:p>
        </p:txBody>
      </p:sp>
      <p:sp>
        <p:nvSpPr>
          <p:cNvPr id="531" name="Numéro de diapositive"/>
          <p:cNvSpPr txBox="1">
            <a:spLocks noGrp="1"/>
          </p:cNvSpPr>
          <p:nvPr>
            <p:ph type="sldNum" sz="quarter" idx="2"/>
          </p:nvPr>
        </p:nvSpPr>
        <p:spPr>
          <a:xfrm>
            <a:off x="11521947" y="12776200"/>
            <a:ext cx="1340111" cy="841256"/>
          </a:xfrm>
          <a:prstGeom prst="rect">
            <a:avLst/>
          </a:prstGeom>
        </p:spPr>
        <p:txBody>
          <a:bodyPr anchor="t"/>
          <a:lstStyle>
            <a:lvl1pPr>
              <a:defRPr sz="4800">
                <a:latin typeface="Tahoma"/>
                <a:ea typeface="Tahoma"/>
                <a:cs typeface="Tahoma"/>
                <a:sym typeface="Tahom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2609551440"/>
      </p:ext>
    </p:extLst>
  </p:cSld>
  <p:clrMapOvr>
    <a:masterClrMapping/>
  </p:clrMapOvr>
  <p:transition spd="med"/>
</p:sldLayout>
</file>

<file path=ppt/slideLayouts/slideLayout75.xml><?xml version="1.0" encoding="utf-8"?>
<p:sldLayout xmlns:a="http://schemas.openxmlformats.org/drawingml/2006/main" xmlns:r="http://schemas.openxmlformats.org/officeDocument/2006/relationships" xmlns:p="http://schemas.openxmlformats.org/presentationml/2006/main" type="tx">
  <p:cSld name="Titre et contenu">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38" name="Texte du titre"/>
          <p:cNvSpPr txBox="1">
            <a:spLocks noGrp="1"/>
          </p:cNvSpPr>
          <p:nvPr>
            <p:ph type="title"/>
          </p:nvPr>
        </p:nvSpPr>
        <p:spPr>
          <a:xfrm>
            <a:off x="1219200" y="3"/>
            <a:ext cx="21945600" cy="3133726"/>
          </a:xfrm>
          <a:prstGeom prst="rect">
            <a:avLst/>
          </a:prstGeom>
        </p:spPr>
        <p:txBody>
          <a:bodyPr lIns="0" tIns="0" rIns="0" bIns="0" anchor="b"/>
          <a:lstStyle>
            <a:lvl1pPr marR="0" indent="0">
              <a:defRPr sz="7200" b="1">
                <a:solidFill>
                  <a:srgbClr val="DBF5F9"/>
                </a:solidFill>
                <a:uFillTx/>
                <a:latin typeface="Arial"/>
                <a:ea typeface="Arial"/>
                <a:cs typeface="Arial"/>
                <a:sym typeface="Arial"/>
              </a:defRPr>
            </a:lvl1pPr>
          </a:lstStyle>
          <a:p>
            <a:r>
              <a:t>Texte du titre</a:t>
            </a:r>
          </a:p>
        </p:txBody>
      </p:sp>
      <p:sp>
        <p:nvSpPr>
          <p:cNvPr id="539" name="Texte niveau 1…"/>
          <p:cNvSpPr txBox="1">
            <a:spLocks noGrp="1"/>
          </p:cNvSpPr>
          <p:nvPr>
            <p:ph type="body" idx="1"/>
          </p:nvPr>
        </p:nvSpPr>
        <p:spPr>
          <a:xfrm>
            <a:off x="1219200" y="3870326"/>
            <a:ext cx="21945600" cy="9845676"/>
          </a:xfrm>
          <a:prstGeom prst="rect">
            <a:avLst/>
          </a:prstGeom>
        </p:spPr>
        <p:txBody>
          <a:bodyPr/>
          <a:lstStyle>
            <a:lvl1pPr marL="625476" marR="0" indent="-546100">
              <a:spcBef>
                <a:spcPts val="1200"/>
              </a:spcBef>
              <a:buClr>
                <a:srgbClr val="0BD0D9"/>
              </a:buClr>
              <a:buSzPct val="94000"/>
              <a:buFontTx/>
              <a:buChar char="●"/>
              <a:defRPr sz="5200">
                <a:uFillTx/>
                <a:latin typeface="Calibri"/>
                <a:ea typeface="Calibri"/>
                <a:cs typeface="Calibri"/>
                <a:sym typeface="Calibri"/>
              </a:defRPr>
            </a:lvl1pPr>
            <a:lvl2pPr marL="1298308" marR="0" indent="-533136">
              <a:spcBef>
                <a:spcPts val="1200"/>
              </a:spcBef>
              <a:buClr>
                <a:srgbClr val="0BD0D9"/>
              </a:buClr>
              <a:buSzPct val="85000"/>
              <a:buFontTx/>
              <a:buChar char="●"/>
              <a:defRPr sz="5200">
                <a:uFillTx/>
                <a:latin typeface="Calibri"/>
                <a:ea typeface="Calibri"/>
                <a:cs typeface="Calibri"/>
                <a:sym typeface="Calibri"/>
              </a:defRPr>
            </a:lvl2pPr>
            <a:lvl3pPr marL="1923748" marR="0" indent="-609296">
              <a:spcBef>
                <a:spcPts val="1200"/>
              </a:spcBef>
              <a:buClr>
                <a:srgbClr val="0BD0D9"/>
              </a:buClr>
              <a:buSzPct val="69000"/>
              <a:buFontTx/>
              <a:buChar char="●"/>
              <a:defRPr sz="5200">
                <a:uFillTx/>
                <a:latin typeface="Calibri"/>
                <a:ea typeface="Calibri"/>
                <a:cs typeface="Calibri"/>
                <a:sym typeface="Calibri"/>
              </a:defRPr>
            </a:lvl3pPr>
            <a:lvl4pPr marL="2478402" marR="0" indent="-544826">
              <a:spcBef>
                <a:spcPts val="1200"/>
              </a:spcBef>
              <a:buClr>
                <a:srgbClr val="0BD0D9"/>
              </a:buClr>
              <a:buSzPct val="64000"/>
              <a:buFontTx/>
              <a:buChar char="●"/>
              <a:defRPr sz="5200">
                <a:uFillTx/>
                <a:latin typeface="Calibri"/>
                <a:ea typeface="Calibri"/>
                <a:cs typeface="Calibri"/>
                <a:sym typeface="Calibri"/>
              </a:defRPr>
            </a:lvl4pPr>
            <a:lvl5pPr marL="3027676" marR="0" indent="-544826">
              <a:spcBef>
                <a:spcPts val="1200"/>
              </a:spcBef>
              <a:buClr>
                <a:srgbClr val="0BD0D9"/>
              </a:buClr>
              <a:buSzPct val="64000"/>
              <a:buFontTx/>
              <a:buChar char="●"/>
              <a:defRPr sz="5200">
                <a:uFillTx/>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540" name="Numéro de diapositive"/>
          <p:cNvSpPr txBox="1">
            <a:spLocks noGrp="1"/>
          </p:cNvSpPr>
          <p:nvPr>
            <p:ph type="sldNum" sz="quarter" idx="2"/>
          </p:nvPr>
        </p:nvSpPr>
        <p:spPr>
          <a:xfrm>
            <a:off x="21852860" y="12981294"/>
            <a:ext cx="587656" cy="461661"/>
          </a:xfrm>
          <a:prstGeom prst="rect">
            <a:avLst/>
          </a:prstGeom>
        </p:spPr>
        <p:txBody>
          <a:bodyPr lIns="45718" tIns="45718" rIns="45718" bIns="45718"/>
          <a:lstStyle>
            <a:lvl1pPr defTabSz="914400">
              <a:defRPr sz="2400">
                <a:solidFill>
                  <a:srgbClr val="D1EAEE"/>
                </a:solidFill>
                <a:uFillTx/>
                <a:latin typeface="Constantia"/>
                <a:ea typeface="Constantia"/>
                <a:cs typeface="Constantia"/>
                <a:sym typeface="Constanti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917303011"/>
      </p:ext>
    </p:extLst>
  </p:cSld>
  <p:clrMapOvr>
    <a:masterClrMapping/>
  </p:clrMapOvr>
  <p:transition spd="med"/>
</p:sldLayout>
</file>

<file path=ppt/slideLayouts/slideLayout76.xml><?xml version="1.0" encoding="utf-8"?>
<p:sldLayout xmlns:a="http://schemas.openxmlformats.org/drawingml/2006/main" xmlns:r="http://schemas.openxmlformats.org/officeDocument/2006/relationships" xmlns:p="http://schemas.openxmlformats.org/presentationml/2006/main" type="tx">
  <p:cSld name="Titre et contenu 0">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47" name="Texte du titre"/>
          <p:cNvSpPr txBox="1">
            <a:spLocks noGrp="1"/>
          </p:cNvSpPr>
          <p:nvPr>
            <p:ph type="title"/>
          </p:nvPr>
        </p:nvSpPr>
        <p:spPr>
          <a:xfrm>
            <a:off x="1219200" y="3"/>
            <a:ext cx="21945600" cy="3133726"/>
          </a:xfrm>
          <a:prstGeom prst="rect">
            <a:avLst/>
          </a:prstGeom>
        </p:spPr>
        <p:txBody>
          <a:bodyPr lIns="0" tIns="0" rIns="0" bIns="0" anchor="b"/>
          <a:lstStyle>
            <a:lvl1pPr marR="0" indent="0">
              <a:defRPr sz="7200" b="1">
                <a:solidFill>
                  <a:srgbClr val="DBF5F9"/>
                </a:solidFill>
                <a:uFillTx/>
                <a:latin typeface="Arial"/>
                <a:ea typeface="Arial"/>
                <a:cs typeface="Arial"/>
                <a:sym typeface="Arial"/>
              </a:defRPr>
            </a:lvl1pPr>
          </a:lstStyle>
          <a:p>
            <a:r>
              <a:t>Texte du titre</a:t>
            </a:r>
          </a:p>
        </p:txBody>
      </p:sp>
      <p:sp>
        <p:nvSpPr>
          <p:cNvPr id="548" name="Texte niveau 1…"/>
          <p:cNvSpPr txBox="1">
            <a:spLocks noGrp="1"/>
          </p:cNvSpPr>
          <p:nvPr>
            <p:ph type="body" idx="1"/>
          </p:nvPr>
        </p:nvSpPr>
        <p:spPr>
          <a:xfrm>
            <a:off x="1219200" y="3870326"/>
            <a:ext cx="21945600" cy="9845676"/>
          </a:xfrm>
          <a:prstGeom prst="rect">
            <a:avLst/>
          </a:prstGeom>
        </p:spPr>
        <p:txBody>
          <a:bodyPr/>
          <a:lstStyle>
            <a:lvl1pPr marL="625476" marR="0" indent="-546100">
              <a:spcBef>
                <a:spcPts val="1200"/>
              </a:spcBef>
              <a:buClr>
                <a:srgbClr val="0BD0D9"/>
              </a:buClr>
              <a:buSzPct val="94000"/>
              <a:buFontTx/>
              <a:buChar char="●"/>
              <a:defRPr sz="5200">
                <a:uFillTx/>
                <a:latin typeface="Calibri"/>
                <a:ea typeface="Calibri"/>
                <a:cs typeface="Calibri"/>
                <a:sym typeface="Calibri"/>
              </a:defRPr>
            </a:lvl1pPr>
            <a:lvl2pPr marL="1298308" marR="0" indent="-533136">
              <a:spcBef>
                <a:spcPts val="1200"/>
              </a:spcBef>
              <a:buClr>
                <a:srgbClr val="0BD0D9"/>
              </a:buClr>
              <a:buSzPct val="85000"/>
              <a:buFontTx/>
              <a:buChar char="●"/>
              <a:defRPr sz="5200">
                <a:uFillTx/>
                <a:latin typeface="Calibri"/>
                <a:ea typeface="Calibri"/>
                <a:cs typeface="Calibri"/>
                <a:sym typeface="Calibri"/>
              </a:defRPr>
            </a:lvl2pPr>
            <a:lvl3pPr marL="1923748" marR="0" indent="-609296">
              <a:spcBef>
                <a:spcPts val="1200"/>
              </a:spcBef>
              <a:buClr>
                <a:srgbClr val="0BD0D9"/>
              </a:buClr>
              <a:buSzPct val="69000"/>
              <a:buFontTx/>
              <a:buChar char="●"/>
              <a:defRPr sz="5200">
                <a:uFillTx/>
                <a:latin typeface="Calibri"/>
                <a:ea typeface="Calibri"/>
                <a:cs typeface="Calibri"/>
                <a:sym typeface="Calibri"/>
              </a:defRPr>
            </a:lvl3pPr>
            <a:lvl4pPr marL="2478402" marR="0" indent="-544826">
              <a:spcBef>
                <a:spcPts val="1200"/>
              </a:spcBef>
              <a:buClr>
                <a:srgbClr val="0BD0D9"/>
              </a:buClr>
              <a:buSzPct val="64000"/>
              <a:buFontTx/>
              <a:buChar char="●"/>
              <a:defRPr sz="5200">
                <a:uFillTx/>
                <a:latin typeface="Calibri"/>
                <a:ea typeface="Calibri"/>
                <a:cs typeface="Calibri"/>
                <a:sym typeface="Calibri"/>
              </a:defRPr>
            </a:lvl4pPr>
            <a:lvl5pPr marL="3027676" marR="0" indent="-544826">
              <a:spcBef>
                <a:spcPts val="1200"/>
              </a:spcBef>
              <a:buClr>
                <a:srgbClr val="0BD0D9"/>
              </a:buClr>
              <a:buSzPct val="64000"/>
              <a:buFontTx/>
              <a:buChar char="●"/>
              <a:defRPr sz="5200">
                <a:uFillTx/>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549" name="Numéro de diapositive"/>
          <p:cNvSpPr txBox="1">
            <a:spLocks noGrp="1"/>
          </p:cNvSpPr>
          <p:nvPr>
            <p:ph type="sldNum" sz="quarter" idx="2"/>
          </p:nvPr>
        </p:nvSpPr>
        <p:spPr>
          <a:xfrm>
            <a:off x="21852860" y="12981294"/>
            <a:ext cx="587656" cy="461661"/>
          </a:xfrm>
          <a:prstGeom prst="rect">
            <a:avLst/>
          </a:prstGeom>
        </p:spPr>
        <p:txBody>
          <a:bodyPr lIns="45718" tIns="45718" rIns="45718" bIns="45718"/>
          <a:lstStyle>
            <a:lvl1pPr defTabSz="914400">
              <a:defRPr sz="2400">
                <a:solidFill>
                  <a:srgbClr val="D1EAEE"/>
                </a:solidFill>
                <a:uFillTx/>
                <a:latin typeface="Constantia"/>
                <a:ea typeface="Constantia"/>
                <a:cs typeface="Constantia"/>
                <a:sym typeface="Constanti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570770413"/>
      </p:ext>
    </p:extLst>
  </p:cSld>
  <p:clrMapOvr>
    <a:masterClrMapping/>
  </p:clrMapOvr>
  <p:transition spd="med"/>
</p:sldLayout>
</file>

<file path=ppt/slideLayouts/slideLayout77.xml><?xml version="1.0" encoding="utf-8"?>
<p:sldLayout xmlns:a="http://schemas.openxmlformats.org/drawingml/2006/main" xmlns:r="http://schemas.openxmlformats.org/officeDocument/2006/relationships" xmlns:p="http://schemas.openxmlformats.org/presentationml/2006/main" type="tx">
  <p:cSld name="Comparison">
    <p:bg>
      <p:bgPr>
        <a:solidFill>
          <a:srgbClr val="FFFFFF"/>
        </a:solidFill>
        <a:effectLst/>
      </p:bgPr>
    </p:bg>
    <p:spTree>
      <p:nvGrpSpPr>
        <p:cNvPr id="1" name=""/>
        <p:cNvGrpSpPr/>
        <p:nvPr/>
      </p:nvGrpSpPr>
      <p:grpSpPr>
        <a:xfrm>
          <a:off x="0" y="0"/>
          <a:ext cx="0" cy="0"/>
          <a:chOff x="0" y="0"/>
          <a:chExt cx="0" cy="0"/>
        </a:xfrm>
      </p:grpSpPr>
      <p:sp>
        <p:nvSpPr>
          <p:cNvPr id="556" name="Texte du titre"/>
          <p:cNvSpPr txBox="1">
            <a:spLocks noGrp="1"/>
          </p:cNvSpPr>
          <p:nvPr>
            <p:ph type="title"/>
          </p:nvPr>
        </p:nvSpPr>
        <p:spPr>
          <a:xfrm>
            <a:off x="1219200" y="513620"/>
            <a:ext cx="21945600" cy="2357312"/>
          </a:xfrm>
          <a:prstGeom prst="rect">
            <a:avLst/>
          </a:prstGeom>
        </p:spPr>
        <p:txBody>
          <a:bodyPr lIns="45719" tIns="45719" rIns="45719" bIns="45719"/>
          <a:lstStyle>
            <a:lvl1pPr marR="0" indent="0" algn="ctr" defTabSz="914400">
              <a:defRPr>
                <a:solidFill>
                  <a:srgbClr val="000000"/>
                </a:solidFill>
                <a:uFillTx/>
                <a:latin typeface="Arial"/>
                <a:ea typeface="Arial"/>
                <a:cs typeface="Arial"/>
                <a:sym typeface="Arial"/>
              </a:defRPr>
            </a:lvl1pPr>
          </a:lstStyle>
          <a:p>
            <a:r>
              <a:t>Texte du titre</a:t>
            </a:r>
          </a:p>
        </p:txBody>
      </p:sp>
      <p:sp>
        <p:nvSpPr>
          <p:cNvPr id="557" name="Texte niveau 1…"/>
          <p:cNvSpPr txBox="1">
            <a:spLocks noGrp="1"/>
          </p:cNvSpPr>
          <p:nvPr>
            <p:ph type="body" sz="quarter" idx="1"/>
          </p:nvPr>
        </p:nvSpPr>
        <p:spPr>
          <a:xfrm>
            <a:off x="1219201" y="2870933"/>
            <a:ext cx="10773834" cy="1478822"/>
          </a:xfrm>
          <a:prstGeom prst="rect">
            <a:avLst/>
          </a:prstGeom>
        </p:spPr>
        <p:txBody>
          <a:bodyPr lIns="45719" tIns="45719" rIns="45719" bIns="45719" anchor="b"/>
          <a:lstStyle>
            <a:lvl1pPr marL="0" marR="0" indent="0" defTabSz="914400">
              <a:spcBef>
                <a:spcPts val="1000"/>
              </a:spcBef>
              <a:buClrTx/>
              <a:buSzTx/>
              <a:buFontTx/>
              <a:buNone/>
              <a:defRPr sz="4800" b="1">
                <a:solidFill>
                  <a:srgbClr val="000000"/>
                </a:solidFill>
                <a:uFillTx/>
                <a:latin typeface="Arial"/>
                <a:ea typeface="Arial"/>
                <a:cs typeface="Arial"/>
                <a:sym typeface="Arial"/>
              </a:defRPr>
            </a:lvl1pPr>
            <a:lvl2pPr marL="0" marR="0" indent="914400" defTabSz="914400">
              <a:spcBef>
                <a:spcPts val="1000"/>
              </a:spcBef>
              <a:buClrTx/>
              <a:buSzTx/>
              <a:buFontTx/>
              <a:buNone/>
              <a:defRPr sz="4800" b="1">
                <a:solidFill>
                  <a:srgbClr val="000000"/>
                </a:solidFill>
                <a:uFillTx/>
                <a:latin typeface="Arial"/>
                <a:ea typeface="Arial"/>
                <a:cs typeface="Arial"/>
                <a:sym typeface="Arial"/>
              </a:defRPr>
            </a:lvl2pPr>
            <a:lvl3pPr marL="0" marR="0" indent="1828800" defTabSz="914400">
              <a:spcBef>
                <a:spcPts val="1000"/>
              </a:spcBef>
              <a:buClrTx/>
              <a:buSzTx/>
              <a:buFontTx/>
              <a:buNone/>
              <a:defRPr sz="4800" b="1">
                <a:solidFill>
                  <a:srgbClr val="000000"/>
                </a:solidFill>
                <a:uFillTx/>
                <a:latin typeface="Arial"/>
                <a:ea typeface="Arial"/>
                <a:cs typeface="Arial"/>
                <a:sym typeface="Arial"/>
              </a:defRPr>
            </a:lvl3pPr>
            <a:lvl4pPr marL="0" marR="0" indent="2743200" defTabSz="914400">
              <a:spcBef>
                <a:spcPts val="1000"/>
              </a:spcBef>
              <a:buClrTx/>
              <a:buSzTx/>
              <a:buFontTx/>
              <a:buNone/>
              <a:defRPr sz="4800" b="1">
                <a:solidFill>
                  <a:srgbClr val="000000"/>
                </a:solidFill>
                <a:uFillTx/>
                <a:latin typeface="Arial"/>
                <a:ea typeface="Arial"/>
                <a:cs typeface="Arial"/>
                <a:sym typeface="Arial"/>
              </a:defRPr>
            </a:lvl4pPr>
            <a:lvl5pPr marL="0" marR="0" indent="3657600" defTabSz="914400">
              <a:spcBef>
                <a:spcPts val="1000"/>
              </a:spcBef>
              <a:buClrTx/>
              <a:buSzTx/>
              <a:buFontTx/>
              <a:buNone/>
              <a:defRPr sz="4800" b="1">
                <a:solidFill>
                  <a:srgbClr val="000000"/>
                </a:solidFill>
                <a:uFillTx/>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558" name="Numéro de diapositive"/>
          <p:cNvSpPr txBox="1">
            <a:spLocks noGrp="1"/>
          </p:cNvSpPr>
          <p:nvPr>
            <p:ph type="sldNum" sz="quarter" idx="2"/>
          </p:nvPr>
        </p:nvSpPr>
        <p:spPr>
          <a:xfrm>
            <a:off x="17475200" y="12846996"/>
            <a:ext cx="5689600" cy="461663"/>
          </a:xfrm>
          <a:prstGeom prst="rect">
            <a:avLst/>
          </a:prstGeom>
        </p:spPr>
        <p:txBody>
          <a:bodyPr wrap="square" lIns="45719" tIns="45719" rIns="45719" bIns="45719" anchor="ctr"/>
          <a:lstStyle>
            <a:lvl1pPr algn="r" defTabSz="914400">
              <a:defRPr sz="2400">
                <a:solidFill>
                  <a:srgbClr val="888888"/>
                </a:solidFill>
                <a:uFillTx/>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336653070"/>
      </p:ext>
    </p:extLst>
  </p:cSld>
  <p:clrMapOvr>
    <a:masterClrMapping/>
  </p:clrMapOvr>
  <p:transition spd="med"/>
</p:sldLayout>
</file>

<file path=ppt/slideLayouts/slideLayout78.xml><?xml version="1.0" encoding="utf-8"?>
<p:sldLayout xmlns:a="http://schemas.openxmlformats.org/drawingml/2006/main" xmlns:r="http://schemas.openxmlformats.org/officeDocument/2006/relationships" xmlns:p="http://schemas.openxmlformats.org/presentationml/2006/main" type="tx">
  <p:cSld name="1_Default - Titre et contenu">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65" name="Texte du titre"/>
          <p:cNvSpPr txBox="1">
            <a:spLocks noGrp="1"/>
          </p:cNvSpPr>
          <p:nvPr>
            <p:ph type="title"/>
          </p:nvPr>
        </p:nvSpPr>
        <p:spPr>
          <a:xfrm>
            <a:off x="1219200" y="549277"/>
            <a:ext cx="21945600" cy="2286002"/>
          </a:xfrm>
          <a:prstGeom prst="rect">
            <a:avLst/>
          </a:prstGeom>
          <a:ln>
            <a:round/>
          </a:ln>
        </p:spPr>
        <p:txBody>
          <a:bodyPr lIns="38100" tIns="38100" rIns="38100" bIns="38100">
            <a:noAutofit/>
          </a:bodyPr>
          <a:lstStyle>
            <a:lvl1pPr marR="0" indent="0" algn="ctr" defTabSz="914400">
              <a:defRPr>
                <a:solidFill>
                  <a:srgbClr val="000000"/>
                </a:solidFill>
                <a:uFill>
                  <a:solidFill>
                    <a:srgbClr val="000000"/>
                  </a:solidFill>
                </a:uFill>
                <a:latin typeface="Calibri"/>
                <a:ea typeface="Calibri"/>
                <a:cs typeface="Calibri"/>
                <a:sym typeface="Calibri"/>
              </a:defRPr>
            </a:lvl1pPr>
          </a:lstStyle>
          <a:p>
            <a:r>
              <a:t>Texte du titre</a:t>
            </a:r>
          </a:p>
        </p:txBody>
      </p:sp>
      <p:sp>
        <p:nvSpPr>
          <p:cNvPr id="566" name="Texte niveau 1…"/>
          <p:cNvSpPr txBox="1">
            <a:spLocks noGrp="1"/>
          </p:cNvSpPr>
          <p:nvPr>
            <p:ph type="body" idx="1"/>
          </p:nvPr>
        </p:nvSpPr>
        <p:spPr>
          <a:xfrm>
            <a:off x="1219200" y="3200398"/>
            <a:ext cx="21945600" cy="9051928"/>
          </a:xfrm>
          <a:prstGeom prst="rect">
            <a:avLst/>
          </a:prstGeom>
          <a:ln>
            <a:round/>
          </a:ln>
        </p:spPr>
        <p:txBody>
          <a:bodyPr lIns="38100" tIns="38100" rIns="38100" bIns="38100">
            <a:noAutofit/>
          </a:bodyPr>
          <a:lstStyle>
            <a:lvl1pPr marL="685800" marR="0" defTabSz="914400">
              <a:buClr>
                <a:srgbClr val="000000"/>
              </a:buClr>
              <a:buSzPct val="100000"/>
              <a:buFont typeface="Arial"/>
              <a:defRPr>
                <a:solidFill>
                  <a:srgbClr val="000000"/>
                </a:solidFill>
                <a:uFill>
                  <a:solidFill>
                    <a:srgbClr val="000000"/>
                  </a:solidFill>
                </a:uFill>
                <a:latin typeface="Calibri"/>
                <a:ea typeface="Calibri"/>
                <a:cs typeface="Calibri"/>
                <a:sym typeface="Calibri"/>
              </a:defRPr>
            </a:lvl1pPr>
            <a:lvl2pPr marL="1485900" marR="0" indent="-571500" defTabSz="914400">
              <a:spcBef>
                <a:spcPts val="1200"/>
              </a:spcBef>
              <a:buClr>
                <a:srgbClr val="000000"/>
              </a:buClr>
              <a:buFont typeface="Arial"/>
              <a:defRPr sz="5600">
                <a:solidFill>
                  <a:srgbClr val="000000"/>
                </a:solidFill>
                <a:uFill>
                  <a:solidFill>
                    <a:srgbClr val="000000"/>
                  </a:solidFill>
                </a:uFill>
                <a:latin typeface="Calibri"/>
                <a:ea typeface="Calibri"/>
                <a:cs typeface="Calibri"/>
                <a:sym typeface="Calibri"/>
              </a:defRPr>
            </a:lvl2pPr>
            <a:lvl3pPr marL="2286000" marR="0" indent="-457200" defTabSz="914400">
              <a:spcBef>
                <a:spcPts val="1000"/>
              </a:spcBef>
              <a:buClr>
                <a:srgbClr val="000000"/>
              </a:buClr>
              <a:buSzPct val="100000"/>
              <a:buFont typeface="Arial"/>
              <a:defRPr sz="4800">
                <a:solidFill>
                  <a:srgbClr val="000000"/>
                </a:solidFill>
                <a:uFill>
                  <a:solidFill>
                    <a:srgbClr val="000000"/>
                  </a:solidFill>
                </a:uFill>
                <a:latin typeface="Calibri"/>
                <a:ea typeface="Calibri"/>
                <a:cs typeface="Calibri"/>
                <a:sym typeface="Calibri"/>
              </a:defRPr>
            </a:lvl3pPr>
            <a:lvl4pPr marL="3200400" marR="0" indent="-457200" defTabSz="914400">
              <a:spcBef>
                <a:spcPts val="800"/>
              </a:spcBef>
              <a:buClr>
                <a:srgbClr val="000000"/>
              </a:buClr>
              <a:buFont typeface="Arial"/>
              <a:defRPr sz="4000">
                <a:solidFill>
                  <a:srgbClr val="000000"/>
                </a:solidFill>
                <a:uFill>
                  <a:solidFill>
                    <a:srgbClr val="000000"/>
                  </a:solidFill>
                </a:uFill>
                <a:latin typeface="Calibri"/>
                <a:ea typeface="Calibri"/>
                <a:cs typeface="Calibri"/>
                <a:sym typeface="Calibri"/>
              </a:defRPr>
            </a:lvl4pPr>
            <a:lvl5pPr marL="4114800" marR="0" indent="-457200" defTabSz="914400">
              <a:spcBef>
                <a:spcPts val="800"/>
              </a:spcBef>
              <a:buClr>
                <a:srgbClr val="000000"/>
              </a:buClr>
              <a:buSzPct val="100000"/>
              <a:buFont typeface="Arial"/>
              <a:buChar char="»"/>
              <a:defRPr sz="4000">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567" name="Numéro de diapositive"/>
          <p:cNvSpPr txBox="1">
            <a:spLocks noGrp="1"/>
          </p:cNvSpPr>
          <p:nvPr>
            <p:ph type="sldNum" sz="quarter" idx="2"/>
          </p:nvPr>
        </p:nvSpPr>
        <p:spPr>
          <a:xfrm>
            <a:off x="22605352" y="12965812"/>
            <a:ext cx="559449" cy="446276"/>
          </a:xfrm>
          <a:prstGeom prst="rect">
            <a:avLst/>
          </a:prstGeom>
          <a:ln>
            <a:round/>
          </a:ln>
        </p:spPr>
        <p:txBody>
          <a:bodyPr lIns="38100" tIns="38100" rIns="38100" bIns="38100" anchor="ctr"/>
          <a:lstStyle>
            <a:lvl1pPr algn="r" defTabSz="914400">
              <a:defRPr sz="2400">
                <a:solidFill>
                  <a:srgbClr val="9A9A9A"/>
                </a:solidFill>
                <a:uFill>
                  <a:solidFill>
                    <a:srgbClr val="9A9A9A"/>
                  </a:solidFill>
                </a:uFill>
                <a:latin typeface="Calibri"/>
                <a:ea typeface="Calibri"/>
                <a:cs typeface="Calibri"/>
                <a:sym typeface="Calibri"/>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2772149163"/>
      </p:ext>
    </p:extLst>
  </p:cSld>
  <p:clrMapOvr>
    <a:masterClrMapping/>
  </p:clrMapOvr>
  <p:transition spd="med"/>
</p:sldLayout>
</file>

<file path=ppt/slideLayouts/slideLayout79.xml><?xml version="1.0" encoding="utf-8"?>
<p:sldLayout xmlns:a="http://schemas.openxmlformats.org/drawingml/2006/main" xmlns:r="http://schemas.openxmlformats.org/officeDocument/2006/relationships" xmlns:p="http://schemas.openxmlformats.org/presentationml/2006/main" type="tx">
  <p:cSld name="Titre et puces - Gauche copie 8">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85" name="Texte du titre"/>
          <p:cNvSpPr txBox="1">
            <a:spLocks noGrp="1"/>
          </p:cNvSpPr>
          <p:nvPr>
            <p:ph type="title"/>
          </p:nvPr>
        </p:nvSpPr>
        <p:spPr>
          <a:xfrm>
            <a:off x="1727201" y="279400"/>
            <a:ext cx="20963466" cy="3581400"/>
          </a:xfrm>
          <a:prstGeom prst="rect">
            <a:avLst/>
          </a:prstGeom>
          <a:effectLst>
            <a:outerShdw blurRad="25400" dist="25400" dir="18900000" rotWithShape="0">
              <a:srgbClr val="000000">
                <a:alpha val="75000"/>
              </a:srgbClr>
            </a:outerShdw>
          </a:effectLst>
        </p:spPr>
        <p:txBody>
          <a:bodyPr>
            <a:noAutofit/>
          </a:bodyPr>
          <a:lstStyle>
            <a:lvl1pPr marR="0" indent="0" algn="ctr" defTabSz="635000">
              <a:defRPr sz="9200">
                <a:uFillTx/>
                <a:latin typeface="Monaco"/>
                <a:ea typeface="Monaco"/>
                <a:cs typeface="Monaco"/>
                <a:sym typeface="Monaco"/>
              </a:defRPr>
            </a:lvl1pPr>
          </a:lstStyle>
          <a:p>
            <a:r>
              <a:t>Texte du titre</a:t>
            </a:r>
          </a:p>
        </p:txBody>
      </p:sp>
      <p:sp>
        <p:nvSpPr>
          <p:cNvPr id="586" name="Texte niveau 1…"/>
          <p:cNvSpPr txBox="1">
            <a:spLocks noGrp="1"/>
          </p:cNvSpPr>
          <p:nvPr>
            <p:ph type="body" sz="half" idx="1"/>
          </p:nvPr>
        </p:nvSpPr>
        <p:spPr>
          <a:xfrm>
            <a:off x="1727201" y="3962400"/>
            <a:ext cx="10227734" cy="8026400"/>
          </a:xfrm>
          <a:prstGeom prst="rect">
            <a:avLst/>
          </a:prstGeom>
          <a:effectLst>
            <a:outerShdw blurRad="25400" dist="25400" dir="18900000" rotWithShape="0">
              <a:srgbClr val="000000">
                <a:alpha val="75000"/>
              </a:srgbClr>
            </a:outerShdw>
          </a:effectLst>
        </p:spPr>
        <p:txBody>
          <a:bodyPr anchor="ctr">
            <a:noAutofit/>
          </a:bodyPr>
          <a:lstStyle>
            <a:lvl1pPr marL="1732642" marR="0" indent="-970642" defTabSz="635000">
              <a:spcBef>
                <a:spcPts val="5000"/>
              </a:spcBef>
              <a:buClrTx/>
              <a:buSzPct val="90000"/>
              <a:buFont typeface="Gill Sans"/>
              <a:buBlip>
                <a:blip r:embed="rId3"/>
              </a:buBlip>
              <a:defRPr sz="4000">
                <a:uFillTx/>
                <a:latin typeface="Monaco"/>
                <a:ea typeface="Monaco"/>
                <a:cs typeface="Monaco"/>
                <a:sym typeface="Monaco"/>
              </a:defRPr>
            </a:lvl1pPr>
            <a:lvl2pPr marL="2901042" marR="0" indent="-970642" defTabSz="635000">
              <a:spcBef>
                <a:spcPts val="5000"/>
              </a:spcBef>
              <a:buClrTx/>
              <a:buSzPct val="90000"/>
              <a:buFont typeface="Gill Sans"/>
              <a:buBlip>
                <a:blip r:embed="rId3"/>
              </a:buBlip>
              <a:defRPr sz="4000">
                <a:uFillTx/>
                <a:latin typeface="Monaco"/>
                <a:ea typeface="Monaco"/>
                <a:cs typeface="Monaco"/>
                <a:sym typeface="Monaco"/>
              </a:defRPr>
            </a:lvl2pPr>
            <a:lvl3pPr marL="4069442" marR="0" indent="-970642" defTabSz="635000">
              <a:spcBef>
                <a:spcPts val="5000"/>
              </a:spcBef>
              <a:buClrTx/>
              <a:buSzPct val="90000"/>
              <a:buFont typeface="Gill Sans"/>
              <a:buBlip>
                <a:blip r:embed="rId3"/>
              </a:buBlip>
              <a:defRPr sz="4000">
                <a:uFillTx/>
                <a:latin typeface="Monaco"/>
                <a:ea typeface="Monaco"/>
                <a:cs typeface="Monaco"/>
                <a:sym typeface="Monaco"/>
              </a:defRPr>
            </a:lvl3pPr>
            <a:lvl4pPr marL="5237842" marR="0" indent="-970642" defTabSz="635000">
              <a:spcBef>
                <a:spcPts val="5000"/>
              </a:spcBef>
              <a:buClrTx/>
              <a:buSzPct val="90000"/>
              <a:buFont typeface="Gill Sans"/>
              <a:buBlip>
                <a:blip r:embed="rId3"/>
              </a:buBlip>
              <a:defRPr sz="4000">
                <a:uFillTx/>
                <a:latin typeface="Monaco"/>
                <a:ea typeface="Monaco"/>
                <a:cs typeface="Monaco"/>
                <a:sym typeface="Monaco"/>
              </a:defRPr>
            </a:lvl4pPr>
            <a:lvl5pPr marL="6406242" marR="0" indent="-970642" defTabSz="635000">
              <a:spcBef>
                <a:spcPts val="5000"/>
              </a:spcBef>
              <a:buClrTx/>
              <a:buSzPct val="90000"/>
              <a:buFont typeface="Gill Sans"/>
              <a:buBlip>
                <a:blip r:embed="rId3"/>
              </a:buBlip>
              <a:defRPr sz="40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587" name="Numéro de diapositive"/>
          <p:cNvSpPr txBox="1">
            <a:spLocks noGrp="1"/>
          </p:cNvSpPr>
          <p:nvPr>
            <p:ph type="sldNum" sz="quarter" idx="2"/>
          </p:nvPr>
        </p:nvSpPr>
        <p:spPr>
          <a:xfrm>
            <a:off x="11792709" y="13081001"/>
            <a:ext cx="782265" cy="441146"/>
          </a:xfrm>
          <a:prstGeom prst="rect">
            <a:avLst/>
          </a:prstGeom>
        </p:spPr>
        <p:txBody>
          <a:bodyPr anchor="t"/>
          <a:lstStyle>
            <a:lvl1pPr defTabSz="635000">
              <a:defRPr sz="22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2020415082"/>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1557866" y="3153664"/>
            <a:ext cx="9829800" cy="87026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12877802" y="3153664"/>
            <a:ext cx="9829800" cy="870267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7" name="Slide Number Placeholder 6"/>
          <p:cNvSpPr>
            <a:spLocks noGrp="1"/>
          </p:cNvSpPr>
          <p:nvPr>
            <p:ph type="sldNum" sz="quarter" idx="12"/>
          </p:nvPr>
        </p:nvSpPr>
        <p:spPr/>
        <p:txBody>
          <a:bodyPr/>
          <a:lstStyle/>
          <a:p>
            <a:fld id="{2CA814A5-5B67-49A0-A5BA-40050328EF92}" type="slidenum">
              <a:rPr lang="en-CA" smtClean="0"/>
              <a:t>‹n°›</a:t>
            </a:fld>
            <a:endParaRPr lang="en-CA"/>
          </a:p>
        </p:txBody>
      </p:sp>
      <p:sp>
        <p:nvSpPr>
          <p:cNvPr id="8" name="Text Placeholder 6"/>
          <p:cNvSpPr>
            <a:spLocks noGrp="1"/>
          </p:cNvSpPr>
          <p:nvPr>
            <p:ph type="body" sz="quarter" idx="13" hasCustomPrompt="1"/>
          </p:nvPr>
        </p:nvSpPr>
        <p:spPr>
          <a:xfrm>
            <a:off x="1557869" y="12712703"/>
            <a:ext cx="21149734" cy="730250"/>
          </a:xfrm>
        </p:spPr>
        <p:txBody>
          <a:bodyPr bIns="0" anchor="b">
            <a:noAutofit/>
          </a:bodyPr>
          <a:lstStyle>
            <a:lvl1pPr marL="0" indent="0">
              <a:spcBef>
                <a:spcPts val="0"/>
              </a:spcBef>
              <a:spcAft>
                <a:spcPts val="0"/>
              </a:spcAft>
              <a:buNone/>
              <a:defRPr sz="1800"/>
            </a:lvl1pPr>
            <a:lvl2pPr marL="914538" indent="0">
              <a:buNone/>
              <a:defRPr/>
            </a:lvl2pPr>
          </a:lstStyle>
          <a:p>
            <a:pPr lvl="0"/>
            <a:r>
              <a:rPr lang="en-US" dirty="0"/>
              <a:t>Edit Master text styles</a:t>
            </a:r>
          </a:p>
        </p:txBody>
      </p:sp>
    </p:spTree>
    <p:extLst>
      <p:ext uri="{BB962C8B-B14F-4D97-AF65-F5344CB8AC3E}">
        <p14:creationId xmlns:p14="http://schemas.microsoft.com/office/powerpoint/2010/main" val="196778475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x">
  <p:cSld name="2_Titre et puces copi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594" name="Texte du titre"/>
          <p:cNvSpPr txBox="1">
            <a:spLocks noGrp="1"/>
          </p:cNvSpPr>
          <p:nvPr>
            <p:ph type="title"/>
          </p:nvPr>
        </p:nvSpPr>
        <p:spPr>
          <a:xfrm>
            <a:off x="1693335" y="304800"/>
            <a:ext cx="20963466" cy="3556000"/>
          </a:xfrm>
          <a:prstGeom prst="rect">
            <a:avLst/>
          </a:prstGeom>
          <a:effectLst>
            <a:outerShdw blurRad="25400" dist="25400" dir="18900000" rotWithShape="0">
              <a:srgbClr val="000000">
                <a:alpha val="75000"/>
              </a:srgbClr>
            </a:outerShdw>
          </a:effectLst>
        </p:spPr>
        <p:txBody>
          <a:bodyPr lIns="38100" tIns="38100" rIns="38100" bIns="38100">
            <a:noAutofit/>
          </a:bodyPr>
          <a:lstStyle>
            <a:lvl1pPr marR="0" indent="0" algn="ctr" defTabSz="635000">
              <a:defRPr sz="8400">
                <a:uFillTx/>
                <a:latin typeface="Monaco"/>
                <a:ea typeface="Monaco"/>
                <a:cs typeface="Monaco"/>
                <a:sym typeface="Monaco"/>
              </a:defRPr>
            </a:lvl1pPr>
          </a:lstStyle>
          <a:p>
            <a:r>
              <a:t>Texte du titre</a:t>
            </a:r>
          </a:p>
        </p:txBody>
      </p:sp>
      <p:sp>
        <p:nvSpPr>
          <p:cNvPr id="595" name="Texte niveau 1…"/>
          <p:cNvSpPr txBox="1">
            <a:spLocks noGrp="1"/>
          </p:cNvSpPr>
          <p:nvPr>
            <p:ph type="body" idx="1"/>
          </p:nvPr>
        </p:nvSpPr>
        <p:spPr>
          <a:xfrm>
            <a:off x="1693335" y="3962400"/>
            <a:ext cx="20963466" cy="8051800"/>
          </a:xfrm>
          <a:prstGeom prst="rect">
            <a:avLst/>
          </a:prstGeom>
          <a:effectLst>
            <a:outerShdw blurRad="25400" dist="25400" dir="18900000" rotWithShape="0">
              <a:srgbClr val="000000">
                <a:alpha val="75000"/>
              </a:srgbClr>
            </a:outerShdw>
          </a:effectLst>
        </p:spPr>
        <p:txBody>
          <a:bodyPr lIns="38100" tIns="38100" rIns="38100" bIns="38100" anchor="ctr">
            <a:noAutofit/>
          </a:bodyPr>
          <a:lstStyle>
            <a:lvl1pPr marL="1404702" marR="0" indent="-820502" defTabSz="635000">
              <a:spcBef>
                <a:spcPts val="4200"/>
              </a:spcBef>
              <a:buClrTx/>
              <a:buSzPct val="90000"/>
              <a:buFont typeface="Gill Sans"/>
              <a:buBlip>
                <a:blip r:embed="rId3"/>
              </a:buBlip>
              <a:defRPr sz="3600">
                <a:uFillTx/>
                <a:latin typeface="Monaco"/>
                <a:ea typeface="Monaco"/>
                <a:cs typeface="Monaco"/>
                <a:sym typeface="Monaco"/>
              </a:defRPr>
            </a:lvl1pPr>
            <a:lvl2pPr marL="2319102" marR="0" indent="-820502" defTabSz="635000">
              <a:spcBef>
                <a:spcPts val="4200"/>
              </a:spcBef>
              <a:buClrTx/>
              <a:buSzPct val="90000"/>
              <a:buFont typeface="Gill Sans"/>
              <a:buBlip>
                <a:blip r:embed="rId3"/>
              </a:buBlip>
              <a:defRPr sz="3600">
                <a:uFillTx/>
                <a:latin typeface="Monaco"/>
                <a:ea typeface="Monaco"/>
                <a:cs typeface="Monaco"/>
                <a:sym typeface="Monaco"/>
              </a:defRPr>
            </a:lvl2pPr>
            <a:lvl3pPr marL="3233502" marR="0" indent="-820502" defTabSz="635000">
              <a:spcBef>
                <a:spcPts val="4200"/>
              </a:spcBef>
              <a:buClrTx/>
              <a:buSzPct val="90000"/>
              <a:buFont typeface="Gill Sans"/>
              <a:buBlip>
                <a:blip r:embed="rId3"/>
              </a:buBlip>
              <a:defRPr sz="3600">
                <a:uFillTx/>
                <a:latin typeface="Monaco"/>
                <a:ea typeface="Monaco"/>
                <a:cs typeface="Monaco"/>
                <a:sym typeface="Monaco"/>
              </a:defRPr>
            </a:lvl3pPr>
            <a:lvl4pPr marL="4147902" marR="0" indent="-820502" defTabSz="635000">
              <a:spcBef>
                <a:spcPts val="4200"/>
              </a:spcBef>
              <a:buClrTx/>
              <a:buSzPct val="90000"/>
              <a:buFont typeface="Gill Sans"/>
              <a:buBlip>
                <a:blip r:embed="rId3"/>
              </a:buBlip>
              <a:defRPr sz="3600">
                <a:uFillTx/>
                <a:latin typeface="Monaco"/>
                <a:ea typeface="Monaco"/>
                <a:cs typeface="Monaco"/>
                <a:sym typeface="Monaco"/>
              </a:defRPr>
            </a:lvl4pPr>
            <a:lvl5pPr marL="5062302" marR="0" indent="-820502" defTabSz="635000">
              <a:spcBef>
                <a:spcPts val="4200"/>
              </a:spcBef>
              <a:buClrTx/>
              <a:buSzPct val="90000"/>
              <a:buFont typeface="Gill Sans"/>
              <a:buBlip>
                <a:blip r:embed="rId3"/>
              </a:buBlip>
              <a:defRPr sz="36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596" name="Numéro de diapositive"/>
          <p:cNvSpPr txBox="1">
            <a:spLocks noGrp="1"/>
          </p:cNvSpPr>
          <p:nvPr>
            <p:ph type="sldNum" sz="quarter" idx="2"/>
          </p:nvPr>
        </p:nvSpPr>
        <p:spPr>
          <a:xfrm>
            <a:off x="11900631" y="13233403"/>
            <a:ext cx="570669" cy="323165"/>
          </a:xfrm>
          <a:prstGeom prst="rect">
            <a:avLst/>
          </a:prstGeom>
        </p:spPr>
        <p:txBody>
          <a:bodyPr lIns="38100" tIns="38100" rIns="38100" bIns="38100" anchor="t"/>
          <a:lstStyle>
            <a:lvl1pPr defTabSz="635000">
              <a:defRPr sz="16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4024708341"/>
      </p:ext>
    </p:extLst>
  </p:cSld>
  <p:clrMapOvr>
    <a:masterClrMapping/>
  </p:clrMapOvr>
  <p:transition spd="med"/>
</p:sldLayout>
</file>

<file path=ppt/slideLayouts/slideLayout81.xml><?xml version="1.0" encoding="utf-8"?>
<p:sldLayout xmlns:a="http://schemas.openxmlformats.org/drawingml/2006/main" xmlns:r="http://schemas.openxmlformats.org/officeDocument/2006/relationships" xmlns:p="http://schemas.openxmlformats.org/presentationml/2006/main" type="tx">
  <p:cSld name="2_Default - Title and Content_2">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03" name="Texte du titre"/>
          <p:cNvSpPr txBox="1">
            <a:spLocks noGrp="1"/>
          </p:cNvSpPr>
          <p:nvPr>
            <p:ph type="title"/>
          </p:nvPr>
        </p:nvSpPr>
        <p:spPr>
          <a:xfrm>
            <a:off x="1219203" y="226540"/>
            <a:ext cx="21945602" cy="2940996"/>
          </a:xfrm>
          <a:prstGeom prst="rect">
            <a:avLst/>
          </a:prstGeom>
          <a:ln>
            <a:round/>
          </a:ln>
        </p:spPr>
        <p:txBody>
          <a:bodyPr>
            <a:noAutofit/>
          </a:bodyPr>
          <a:lstStyle>
            <a:lvl1pPr marR="0" indent="0" defTabSz="804022">
              <a:defRPr sz="5600" b="1">
                <a:solidFill>
                  <a:srgbClr val="E3EBF5"/>
                </a:solidFill>
                <a:uFill>
                  <a:solidFill>
                    <a:srgbClr val="E3EBF5"/>
                  </a:solidFill>
                </a:uFill>
                <a:latin typeface="Arial"/>
                <a:ea typeface="Arial"/>
                <a:cs typeface="Arial"/>
                <a:sym typeface="Arial"/>
              </a:defRPr>
            </a:lvl1pPr>
          </a:lstStyle>
          <a:p>
            <a:r>
              <a:t>Texte du titre</a:t>
            </a:r>
          </a:p>
        </p:txBody>
      </p:sp>
      <p:sp>
        <p:nvSpPr>
          <p:cNvPr id="604" name="Texte niveau 1…"/>
          <p:cNvSpPr txBox="1">
            <a:spLocks noGrp="1"/>
          </p:cNvSpPr>
          <p:nvPr>
            <p:ph type="body" idx="1"/>
          </p:nvPr>
        </p:nvSpPr>
        <p:spPr>
          <a:xfrm>
            <a:off x="1207086" y="3167534"/>
            <a:ext cx="21957728" cy="10548468"/>
          </a:xfrm>
          <a:prstGeom prst="rect">
            <a:avLst/>
          </a:prstGeom>
          <a:ln>
            <a:round/>
          </a:ln>
        </p:spPr>
        <p:txBody>
          <a:bodyPr lIns="38100" tIns="38100" rIns="38100" bIns="38100">
            <a:noAutofit/>
          </a:bodyPr>
          <a:lstStyle>
            <a:lvl1pPr marL="682626" marR="0" indent="-682626" defTabSz="804022">
              <a:spcBef>
                <a:spcPts val="1200"/>
              </a:spcBef>
              <a:buClr>
                <a:srgbClr val="000000"/>
              </a:buClr>
              <a:buSzPct val="100000"/>
              <a:buFont typeface="Arial"/>
              <a:defRPr sz="5600">
                <a:solidFill>
                  <a:srgbClr val="000000"/>
                </a:solidFill>
                <a:uFill>
                  <a:solidFill>
                    <a:srgbClr val="000000"/>
                  </a:solidFill>
                </a:uFill>
                <a:latin typeface="Calibri"/>
                <a:ea typeface="Calibri"/>
                <a:cs typeface="Calibri"/>
                <a:sym typeface="Calibri"/>
              </a:defRPr>
            </a:lvl1pPr>
            <a:lvl2pPr marL="1482724" marR="0" indent="-568324" defTabSz="804022">
              <a:spcBef>
                <a:spcPts val="1000"/>
              </a:spcBef>
              <a:buClr>
                <a:srgbClr val="000000"/>
              </a:buClr>
              <a:buFont typeface="Arial"/>
              <a:defRPr sz="4800">
                <a:solidFill>
                  <a:srgbClr val="000000"/>
                </a:solidFill>
                <a:uFill>
                  <a:solidFill>
                    <a:srgbClr val="000000"/>
                  </a:solidFill>
                </a:uFill>
                <a:latin typeface="Calibri"/>
                <a:ea typeface="Calibri"/>
                <a:cs typeface="Calibri"/>
                <a:sym typeface="Calibri"/>
              </a:defRPr>
            </a:lvl2pPr>
            <a:lvl3pPr marL="2282824" marR="0" indent="-454024" defTabSz="804022">
              <a:spcBef>
                <a:spcPts val="1000"/>
              </a:spcBef>
              <a:buClr>
                <a:srgbClr val="000000"/>
              </a:buClr>
              <a:buSzPct val="100000"/>
              <a:buFont typeface="Arial"/>
              <a:defRPr sz="4400">
                <a:solidFill>
                  <a:srgbClr val="000000"/>
                </a:solidFill>
                <a:uFill>
                  <a:solidFill>
                    <a:srgbClr val="000000"/>
                  </a:solidFill>
                </a:uFill>
                <a:latin typeface="Calibri"/>
                <a:ea typeface="Calibri"/>
                <a:cs typeface="Calibri"/>
                <a:sym typeface="Calibri"/>
              </a:defRPr>
            </a:lvl3pPr>
            <a:lvl4pPr marL="3197224" marR="0" indent="-454024" defTabSz="804022">
              <a:spcBef>
                <a:spcPts val="800"/>
              </a:spcBef>
              <a:buClr>
                <a:srgbClr val="000000"/>
              </a:buClr>
              <a:buFont typeface="Arial"/>
              <a:defRPr sz="3200">
                <a:solidFill>
                  <a:srgbClr val="000000"/>
                </a:solidFill>
                <a:uFill>
                  <a:solidFill>
                    <a:srgbClr val="000000"/>
                  </a:solidFill>
                </a:uFill>
                <a:latin typeface="Calibri"/>
                <a:ea typeface="Calibri"/>
                <a:cs typeface="Calibri"/>
                <a:sym typeface="Calibri"/>
              </a:defRPr>
            </a:lvl4pPr>
            <a:lvl5pPr marL="4111626" marR="0" indent="-454026" defTabSz="804022">
              <a:spcBef>
                <a:spcPts val="800"/>
              </a:spcBef>
              <a:buClr>
                <a:srgbClr val="000000"/>
              </a:buClr>
              <a:buSzPct val="100000"/>
              <a:buFont typeface="Arial"/>
              <a:buChar char="»"/>
              <a:defRPr sz="3200">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605"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4022">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518208670"/>
      </p:ext>
    </p:extLst>
  </p:cSld>
  <p:clrMapOvr>
    <a:masterClrMapping/>
  </p:clrMapOvr>
  <p:transition spd="med"/>
</p:sldLayout>
</file>

<file path=ppt/slideLayouts/slideLayout82.xml><?xml version="1.0" encoding="utf-8"?>
<p:sldLayout xmlns:a="http://schemas.openxmlformats.org/drawingml/2006/main" xmlns:r="http://schemas.openxmlformats.org/officeDocument/2006/relationships" xmlns:p="http://schemas.openxmlformats.org/presentationml/2006/main" type="tx">
  <p:cSld name="Default - Title and Content_2 copi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12" name="Texte du titre"/>
          <p:cNvSpPr txBox="1">
            <a:spLocks noGrp="1"/>
          </p:cNvSpPr>
          <p:nvPr>
            <p:ph type="title"/>
          </p:nvPr>
        </p:nvSpPr>
        <p:spPr>
          <a:xfrm>
            <a:off x="1219203" y="226540"/>
            <a:ext cx="21945602" cy="2940996"/>
          </a:xfrm>
          <a:prstGeom prst="rect">
            <a:avLst/>
          </a:prstGeom>
          <a:ln>
            <a:round/>
          </a:ln>
        </p:spPr>
        <p:txBody>
          <a:bodyPr>
            <a:noAutofit/>
          </a:bodyPr>
          <a:lstStyle>
            <a:lvl1pPr marR="0" indent="0" defTabSz="804022">
              <a:defRPr sz="5600" b="1">
                <a:solidFill>
                  <a:srgbClr val="E3EBF5"/>
                </a:solidFill>
                <a:uFill>
                  <a:solidFill>
                    <a:srgbClr val="E3EBF5"/>
                  </a:solidFill>
                </a:uFill>
                <a:latin typeface="Arial"/>
                <a:ea typeface="Arial"/>
                <a:cs typeface="Arial"/>
                <a:sym typeface="Arial"/>
              </a:defRPr>
            </a:lvl1pPr>
          </a:lstStyle>
          <a:p>
            <a:r>
              <a:t>Texte du titre</a:t>
            </a:r>
          </a:p>
        </p:txBody>
      </p:sp>
      <p:sp>
        <p:nvSpPr>
          <p:cNvPr id="613" name="Texte niveau 1…"/>
          <p:cNvSpPr txBox="1">
            <a:spLocks noGrp="1"/>
          </p:cNvSpPr>
          <p:nvPr>
            <p:ph type="body" idx="1"/>
          </p:nvPr>
        </p:nvSpPr>
        <p:spPr>
          <a:xfrm>
            <a:off x="1207086" y="3167534"/>
            <a:ext cx="21957728" cy="10548468"/>
          </a:xfrm>
          <a:prstGeom prst="rect">
            <a:avLst/>
          </a:prstGeom>
          <a:ln>
            <a:round/>
          </a:ln>
        </p:spPr>
        <p:txBody>
          <a:bodyPr lIns="38100" tIns="38100" rIns="38100" bIns="38100">
            <a:noAutofit/>
          </a:bodyPr>
          <a:lstStyle>
            <a:lvl1pPr marL="682626" marR="0" indent="-682626" defTabSz="804022">
              <a:spcBef>
                <a:spcPts val="1200"/>
              </a:spcBef>
              <a:buClr>
                <a:srgbClr val="000000"/>
              </a:buClr>
              <a:buSzPct val="100000"/>
              <a:buFont typeface="Arial"/>
              <a:defRPr sz="5600">
                <a:solidFill>
                  <a:srgbClr val="000000"/>
                </a:solidFill>
                <a:uFill>
                  <a:solidFill>
                    <a:srgbClr val="000000"/>
                  </a:solidFill>
                </a:uFill>
                <a:latin typeface="Calibri"/>
                <a:ea typeface="Calibri"/>
                <a:cs typeface="Calibri"/>
                <a:sym typeface="Calibri"/>
              </a:defRPr>
            </a:lvl1pPr>
            <a:lvl2pPr marL="1482724" marR="0" indent="-568324" defTabSz="804022">
              <a:spcBef>
                <a:spcPts val="1000"/>
              </a:spcBef>
              <a:buClr>
                <a:srgbClr val="000000"/>
              </a:buClr>
              <a:buFont typeface="Arial"/>
              <a:defRPr sz="4800">
                <a:solidFill>
                  <a:srgbClr val="000000"/>
                </a:solidFill>
                <a:uFill>
                  <a:solidFill>
                    <a:srgbClr val="000000"/>
                  </a:solidFill>
                </a:uFill>
                <a:latin typeface="Calibri"/>
                <a:ea typeface="Calibri"/>
                <a:cs typeface="Calibri"/>
                <a:sym typeface="Calibri"/>
              </a:defRPr>
            </a:lvl2pPr>
            <a:lvl3pPr marL="2282824" marR="0" indent="-454024" defTabSz="804022">
              <a:spcBef>
                <a:spcPts val="1000"/>
              </a:spcBef>
              <a:buClr>
                <a:srgbClr val="000000"/>
              </a:buClr>
              <a:buSzPct val="100000"/>
              <a:buFont typeface="Arial"/>
              <a:defRPr sz="4400">
                <a:solidFill>
                  <a:srgbClr val="000000"/>
                </a:solidFill>
                <a:uFill>
                  <a:solidFill>
                    <a:srgbClr val="000000"/>
                  </a:solidFill>
                </a:uFill>
                <a:latin typeface="Calibri"/>
                <a:ea typeface="Calibri"/>
                <a:cs typeface="Calibri"/>
                <a:sym typeface="Calibri"/>
              </a:defRPr>
            </a:lvl3pPr>
            <a:lvl4pPr marL="3197224" marR="0" indent="-454024" defTabSz="804022">
              <a:spcBef>
                <a:spcPts val="800"/>
              </a:spcBef>
              <a:buClr>
                <a:srgbClr val="000000"/>
              </a:buClr>
              <a:buFont typeface="Arial"/>
              <a:defRPr sz="3200">
                <a:solidFill>
                  <a:srgbClr val="000000"/>
                </a:solidFill>
                <a:uFill>
                  <a:solidFill>
                    <a:srgbClr val="000000"/>
                  </a:solidFill>
                </a:uFill>
                <a:latin typeface="Calibri"/>
                <a:ea typeface="Calibri"/>
                <a:cs typeface="Calibri"/>
                <a:sym typeface="Calibri"/>
              </a:defRPr>
            </a:lvl4pPr>
            <a:lvl5pPr marL="4111626" marR="0" indent="-454026" defTabSz="804022">
              <a:spcBef>
                <a:spcPts val="800"/>
              </a:spcBef>
              <a:buClr>
                <a:srgbClr val="000000"/>
              </a:buClr>
              <a:buSzPct val="100000"/>
              <a:buFont typeface="Arial"/>
              <a:buChar char="»"/>
              <a:defRPr sz="3200">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614"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4022">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869823406"/>
      </p:ext>
    </p:extLst>
  </p:cSld>
  <p:clrMapOvr>
    <a:masterClrMapping/>
  </p:clrMapOvr>
  <p:transition spd="med"/>
</p:sldLayout>
</file>

<file path=ppt/slideLayouts/slideLayout83.xml><?xml version="1.0" encoding="utf-8"?>
<p:sldLayout xmlns:a="http://schemas.openxmlformats.org/drawingml/2006/main" xmlns:r="http://schemas.openxmlformats.org/officeDocument/2006/relationships" xmlns:p="http://schemas.openxmlformats.org/presentationml/2006/main" type="tx">
  <p:cSld name="Default - Title and Content_2 copie 1">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21" name="Texte du titre"/>
          <p:cNvSpPr txBox="1">
            <a:spLocks noGrp="1"/>
          </p:cNvSpPr>
          <p:nvPr>
            <p:ph type="title"/>
          </p:nvPr>
        </p:nvSpPr>
        <p:spPr>
          <a:xfrm>
            <a:off x="1219203" y="226540"/>
            <a:ext cx="21945602" cy="2940996"/>
          </a:xfrm>
          <a:prstGeom prst="rect">
            <a:avLst/>
          </a:prstGeom>
          <a:ln>
            <a:round/>
          </a:ln>
        </p:spPr>
        <p:txBody>
          <a:bodyPr>
            <a:noAutofit/>
          </a:bodyPr>
          <a:lstStyle>
            <a:lvl1pPr marR="0" indent="0" defTabSz="804022">
              <a:defRPr sz="5600" b="1">
                <a:solidFill>
                  <a:srgbClr val="E3EBF5"/>
                </a:solidFill>
                <a:uFill>
                  <a:solidFill>
                    <a:srgbClr val="E3EBF5"/>
                  </a:solidFill>
                </a:uFill>
                <a:latin typeface="Arial"/>
                <a:ea typeface="Arial"/>
                <a:cs typeface="Arial"/>
                <a:sym typeface="Arial"/>
              </a:defRPr>
            </a:lvl1pPr>
          </a:lstStyle>
          <a:p>
            <a:r>
              <a:t>Texte du titre</a:t>
            </a:r>
          </a:p>
        </p:txBody>
      </p:sp>
      <p:sp>
        <p:nvSpPr>
          <p:cNvPr id="622" name="Texte niveau 1…"/>
          <p:cNvSpPr txBox="1">
            <a:spLocks noGrp="1"/>
          </p:cNvSpPr>
          <p:nvPr>
            <p:ph type="body" idx="1"/>
          </p:nvPr>
        </p:nvSpPr>
        <p:spPr>
          <a:xfrm>
            <a:off x="1207086" y="3167534"/>
            <a:ext cx="21957728" cy="10548468"/>
          </a:xfrm>
          <a:prstGeom prst="rect">
            <a:avLst/>
          </a:prstGeom>
          <a:ln>
            <a:round/>
          </a:ln>
        </p:spPr>
        <p:txBody>
          <a:bodyPr lIns="38100" tIns="38100" rIns="38100" bIns="38100">
            <a:noAutofit/>
          </a:bodyPr>
          <a:lstStyle>
            <a:lvl1pPr marL="682626" marR="0" indent="-682626" defTabSz="804022">
              <a:spcBef>
                <a:spcPts val="1200"/>
              </a:spcBef>
              <a:buClr>
                <a:srgbClr val="000000"/>
              </a:buClr>
              <a:buSzPct val="100000"/>
              <a:buFont typeface="Arial"/>
              <a:defRPr sz="5600">
                <a:solidFill>
                  <a:srgbClr val="000000"/>
                </a:solidFill>
                <a:uFill>
                  <a:solidFill>
                    <a:srgbClr val="000000"/>
                  </a:solidFill>
                </a:uFill>
                <a:latin typeface="Calibri"/>
                <a:ea typeface="Calibri"/>
                <a:cs typeface="Calibri"/>
                <a:sym typeface="Calibri"/>
              </a:defRPr>
            </a:lvl1pPr>
            <a:lvl2pPr marL="1482724" marR="0" indent="-568324" defTabSz="804022">
              <a:spcBef>
                <a:spcPts val="1000"/>
              </a:spcBef>
              <a:buClr>
                <a:srgbClr val="000000"/>
              </a:buClr>
              <a:buFont typeface="Arial"/>
              <a:defRPr sz="4800">
                <a:solidFill>
                  <a:srgbClr val="000000"/>
                </a:solidFill>
                <a:uFill>
                  <a:solidFill>
                    <a:srgbClr val="000000"/>
                  </a:solidFill>
                </a:uFill>
                <a:latin typeface="Calibri"/>
                <a:ea typeface="Calibri"/>
                <a:cs typeface="Calibri"/>
                <a:sym typeface="Calibri"/>
              </a:defRPr>
            </a:lvl2pPr>
            <a:lvl3pPr marL="2282824" marR="0" indent="-454024" defTabSz="804022">
              <a:spcBef>
                <a:spcPts val="1000"/>
              </a:spcBef>
              <a:buClr>
                <a:srgbClr val="000000"/>
              </a:buClr>
              <a:buSzPct val="100000"/>
              <a:buFont typeface="Arial"/>
              <a:defRPr sz="4400">
                <a:solidFill>
                  <a:srgbClr val="000000"/>
                </a:solidFill>
                <a:uFill>
                  <a:solidFill>
                    <a:srgbClr val="000000"/>
                  </a:solidFill>
                </a:uFill>
                <a:latin typeface="Calibri"/>
                <a:ea typeface="Calibri"/>
                <a:cs typeface="Calibri"/>
                <a:sym typeface="Calibri"/>
              </a:defRPr>
            </a:lvl3pPr>
            <a:lvl4pPr marL="3197224" marR="0" indent="-454024" defTabSz="804022">
              <a:spcBef>
                <a:spcPts val="800"/>
              </a:spcBef>
              <a:buClr>
                <a:srgbClr val="000000"/>
              </a:buClr>
              <a:buFont typeface="Arial"/>
              <a:defRPr sz="3200">
                <a:solidFill>
                  <a:srgbClr val="000000"/>
                </a:solidFill>
                <a:uFill>
                  <a:solidFill>
                    <a:srgbClr val="000000"/>
                  </a:solidFill>
                </a:uFill>
                <a:latin typeface="Calibri"/>
                <a:ea typeface="Calibri"/>
                <a:cs typeface="Calibri"/>
                <a:sym typeface="Calibri"/>
              </a:defRPr>
            </a:lvl4pPr>
            <a:lvl5pPr marL="4111626" marR="0" indent="-454026" defTabSz="804022">
              <a:spcBef>
                <a:spcPts val="800"/>
              </a:spcBef>
              <a:buClr>
                <a:srgbClr val="000000"/>
              </a:buClr>
              <a:buSzPct val="100000"/>
              <a:buFont typeface="Arial"/>
              <a:buChar char="»"/>
              <a:defRPr sz="3200">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623"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4022">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434632049"/>
      </p:ext>
    </p:extLst>
  </p:cSld>
  <p:clrMapOvr>
    <a:masterClrMapping/>
  </p:clrMapOvr>
  <p:transition spd="med"/>
</p:sldLayout>
</file>

<file path=ppt/slideLayouts/slideLayout84.xml><?xml version="1.0" encoding="utf-8"?>
<p:sldLayout xmlns:a="http://schemas.openxmlformats.org/drawingml/2006/main" xmlns:r="http://schemas.openxmlformats.org/officeDocument/2006/relationships" xmlns:p="http://schemas.openxmlformats.org/presentationml/2006/main" type="tx">
  <p:cSld name="Default - Title and Content_2 copie 2">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30" name="Texte du titre"/>
          <p:cNvSpPr txBox="1">
            <a:spLocks noGrp="1"/>
          </p:cNvSpPr>
          <p:nvPr>
            <p:ph type="title"/>
          </p:nvPr>
        </p:nvSpPr>
        <p:spPr>
          <a:xfrm>
            <a:off x="1219203" y="226540"/>
            <a:ext cx="21945602" cy="2940996"/>
          </a:xfrm>
          <a:prstGeom prst="rect">
            <a:avLst/>
          </a:prstGeom>
          <a:ln>
            <a:round/>
          </a:ln>
        </p:spPr>
        <p:txBody>
          <a:bodyPr>
            <a:noAutofit/>
          </a:bodyPr>
          <a:lstStyle>
            <a:lvl1pPr marR="0" indent="0" defTabSz="804022">
              <a:defRPr sz="5600" b="1">
                <a:solidFill>
                  <a:srgbClr val="E3EBF5"/>
                </a:solidFill>
                <a:uFill>
                  <a:solidFill>
                    <a:srgbClr val="E3EBF5"/>
                  </a:solidFill>
                </a:uFill>
                <a:latin typeface="Arial"/>
                <a:ea typeface="Arial"/>
                <a:cs typeface="Arial"/>
                <a:sym typeface="Arial"/>
              </a:defRPr>
            </a:lvl1pPr>
          </a:lstStyle>
          <a:p>
            <a:r>
              <a:t>Texte du titre</a:t>
            </a:r>
          </a:p>
        </p:txBody>
      </p:sp>
      <p:sp>
        <p:nvSpPr>
          <p:cNvPr id="631" name="Texte niveau 1…"/>
          <p:cNvSpPr txBox="1">
            <a:spLocks noGrp="1"/>
          </p:cNvSpPr>
          <p:nvPr>
            <p:ph type="body" idx="1"/>
          </p:nvPr>
        </p:nvSpPr>
        <p:spPr>
          <a:xfrm>
            <a:off x="1207086" y="3167534"/>
            <a:ext cx="21957728" cy="10548468"/>
          </a:xfrm>
          <a:prstGeom prst="rect">
            <a:avLst/>
          </a:prstGeom>
          <a:ln>
            <a:round/>
          </a:ln>
        </p:spPr>
        <p:txBody>
          <a:bodyPr lIns="38100" tIns="38100" rIns="38100" bIns="38100">
            <a:noAutofit/>
          </a:bodyPr>
          <a:lstStyle>
            <a:lvl1pPr marL="682626" marR="0" indent="-682626" defTabSz="804022">
              <a:spcBef>
                <a:spcPts val="1200"/>
              </a:spcBef>
              <a:buClr>
                <a:srgbClr val="000000"/>
              </a:buClr>
              <a:buSzPct val="100000"/>
              <a:buFont typeface="Arial"/>
              <a:defRPr sz="5600">
                <a:solidFill>
                  <a:srgbClr val="000000"/>
                </a:solidFill>
                <a:uFill>
                  <a:solidFill>
                    <a:srgbClr val="000000"/>
                  </a:solidFill>
                </a:uFill>
                <a:latin typeface="Calibri"/>
                <a:ea typeface="Calibri"/>
                <a:cs typeface="Calibri"/>
                <a:sym typeface="Calibri"/>
              </a:defRPr>
            </a:lvl1pPr>
            <a:lvl2pPr marL="1482724" marR="0" indent="-568324" defTabSz="804022">
              <a:spcBef>
                <a:spcPts val="1000"/>
              </a:spcBef>
              <a:buClr>
                <a:srgbClr val="000000"/>
              </a:buClr>
              <a:buFont typeface="Arial"/>
              <a:defRPr sz="4800">
                <a:solidFill>
                  <a:srgbClr val="000000"/>
                </a:solidFill>
                <a:uFill>
                  <a:solidFill>
                    <a:srgbClr val="000000"/>
                  </a:solidFill>
                </a:uFill>
                <a:latin typeface="Calibri"/>
                <a:ea typeface="Calibri"/>
                <a:cs typeface="Calibri"/>
                <a:sym typeface="Calibri"/>
              </a:defRPr>
            </a:lvl2pPr>
            <a:lvl3pPr marL="2282824" marR="0" indent="-454024" defTabSz="804022">
              <a:spcBef>
                <a:spcPts val="1000"/>
              </a:spcBef>
              <a:buClr>
                <a:srgbClr val="000000"/>
              </a:buClr>
              <a:buSzPct val="100000"/>
              <a:buFont typeface="Arial"/>
              <a:defRPr sz="4400">
                <a:solidFill>
                  <a:srgbClr val="000000"/>
                </a:solidFill>
                <a:uFill>
                  <a:solidFill>
                    <a:srgbClr val="000000"/>
                  </a:solidFill>
                </a:uFill>
                <a:latin typeface="Calibri"/>
                <a:ea typeface="Calibri"/>
                <a:cs typeface="Calibri"/>
                <a:sym typeface="Calibri"/>
              </a:defRPr>
            </a:lvl3pPr>
            <a:lvl4pPr marL="3197224" marR="0" indent="-454024" defTabSz="804022">
              <a:spcBef>
                <a:spcPts val="800"/>
              </a:spcBef>
              <a:buClr>
                <a:srgbClr val="000000"/>
              </a:buClr>
              <a:buFont typeface="Arial"/>
              <a:defRPr sz="3200">
                <a:solidFill>
                  <a:srgbClr val="000000"/>
                </a:solidFill>
                <a:uFill>
                  <a:solidFill>
                    <a:srgbClr val="000000"/>
                  </a:solidFill>
                </a:uFill>
                <a:latin typeface="Calibri"/>
                <a:ea typeface="Calibri"/>
                <a:cs typeface="Calibri"/>
                <a:sym typeface="Calibri"/>
              </a:defRPr>
            </a:lvl4pPr>
            <a:lvl5pPr marL="4111626" marR="0" indent="-454026" defTabSz="804022">
              <a:spcBef>
                <a:spcPts val="800"/>
              </a:spcBef>
              <a:buClr>
                <a:srgbClr val="000000"/>
              </a:buClr>
              <a:buSzPct val="100000"/>
              <a:buFont typeface="Arial"/>
              <a:buChar char="»"/>
              <a:defRPr sz="3200">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632"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4022">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024200259"/>
      </p:ext>
    </p:extLst>
  </p:cSld>
  <p:clrMapOvr>
    <a:masterClrMapping/>
  </p:clrMapOvr>
  <p:transition spd="med"/>
</p:sldLayout>
</file>

<file path=ppt/slideLayouts/slideLayout85.xml><?xml version="1.0" encoding="utf-8"?>
<p:sldLayout xmlns:a="http://schemas.openxmlformats.org/drawingml/2006/main" xmlns:r="http://schemas.openxmlformats.org/officeDocument/2006/relationships" xmlns:p="http://schemas.openxmlformats.org/presentationml/2006/main" type="tx">
  <p:cSld name="1_Titre et puces">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39" name="Texte du titre"/>
          <p:cNvSpPr txBox="1">
            <a:spLocks noGrp="1"/>
          </p:cNvSpPr>
          <p:nvPr>
            <p:ph type="title"/>
          </p:nvPr>
        </p:nvSpPr>
        <p:spPr>
          <a:xfrm>
            <a:off x="1693335" y="304800"/>
            <a:ext cx="20963466" cy="3556000"/>
          </a:xfrm>
          <a:prstGeom prst="rect">
            <a:avLst/>
          </a:prstGeom>
          <a:effectLst>
            <a:outerShdw blurRad="25400" dist="25400" dir="18900000" rotWithShape="0">
              <a:srgbClr val="000000">
                <a:alpha val="75000"/>
              </a:srgbClr>
            </a:outerShdw>
          </a:effectLst>
        </p:spPr>
        <p:txBody>
          <a:bodyPr lIns="38100" tIns="38100" rIns="38100" bIns="38100">
            <a:noAutofit/>
          </a:bodyPr>
          <a:lstStyle>
            <a:lvl1pPr marR="0" indent="0" algn="ctr" defTabSz="635000">
              <a:defRPr sz="9200">
                <a:uFillTx/>
                <a:latin typeface="Monaco"/>
                <a:ea typeface="Monaco"/>
                <a:cs typeface="Monaco"/>
                <a:sym typeface="Monaco"/>
              </a:defRPr>
            </a:lvl1pPr>
          </a:lstStyle>
          <a:p>
            <a:r>
              <a:t>Texte du titre</a:t>
            </a:r>
          </a:p>
        </p:txBody>
      </p:sp>
      <p:sp>
        <p:nvSpPr>
          <p:cNvPr id="640" name="Texte niveau 1…"/>
          <p:cNvSpPr txBox="1">
            <a:spLocks noGrp="1"/>
          </p:cNvSpPr>
          <p:nvPr>
            <p:ph type="body" idx="1"/>
          </p:nvPr>
        </p:nvSpPr>
        <p:spPr>
          <a:xfrm>
            <a:off x="1693335" y="3962400"/>
            <a:ext cx="20963466" cy="8051800"/>
          </a:xfrm>
          <a:prstGeom prst="rect">
            <a:avLst/>
          </a:prstGeom>
          <a:effectLst>
            <a:outerShdw blurRad="25400" dist="25400" dir="18900000" rotWithShape="0">
              <a:srgbClr val="000000">
                <a:alpha val="75000"/>
              </a:srgbClr>
            </a:outerShdw>
          </a:effectLst>
        </p:spPr>
        <p:txBody>
          <a:bodyPr lIns="38100" tIns="38100" rIns="38100" bIns="38100" anchor="ctr">
            <a:noAutofit/>
          </a:bodyPr>
          <a:lstStyle>
            <a:lvl1pPr marL="1404702" marR="0" indent="-820502" defTabSz="635000">
              <a:spcBef>
                <a:spcPts val="4200"/>
              </a:spcBef>
              <a:buClrTx/>
              <a:buSzPct val="90000"/>
              <a:buFont typeface="Gill Sans"/>
              <a:buBlip>
                <a:blip r:embed="rId3"/>
              </a:buBlip>
              <a:defRPr sz="4400">
                <a:uFillTx/>
                <a:latin typeface="Monaco"/>
                <a:ea typeface="Monaco"/>
                <a:cs typeface="Monaco"/>
                <a:sym typeface="Monaco"/>
              </a:defRPr>
            </a:lvl1pPr>
            <a:lvl2pPr marL="2319102" marR="0" indent="-820502" defTabSz="635000">
              <a:spcBef>
                <a:spcPts val="4200"/>
              </a:spcBef>
              <a:buClrTx/>
              <a:buSzPct val="90000"/>
              <a:buFont typeface="Gill Sans"/>
              <a:buBlip>
                <a:blip r:embed="rId3"/>
              </a:buBlip>
              <a:defRPr sz="4400">
                <a:uFillTx/>
                <a:latin typeface="Monaco"/>
                <a:ea typeface="Monaco"/>
                <a:cs typeface="Monaco"/>
                <a:sym typeface="Monaco"/>
              </a:defRPr>
            </a:lvl2pPr>
            <a:lvl3pPr marL="3233502" marR="0" indent="-820502" defTabSz="635000">
              <a:spcBef>
                <a:spcPts val="4200"/>
              </a:spcBef>
              <a:buClrTx/>
              <a:buSzPct val="90000"/>
              <a:buFont typeface="Gill Sans"/>
              <a:buBlip>
                <a:blip r:embed="rId3"/>
              </a:buBlip>
              <a:defRPr sz="4400">
                <a:uFillTx/>
                <a:latin typeface="Monaco"/>
                <a:ea typeface="Monaco"/>
                <a:cs typeface="Monaco"/>
                <a:sym typeface="Monaco"/>
              </a:defRPr>
            </a:lvl3pPr>
            <a:lvl4pPr marL="4147902" marR="0" indent="-820502" defTabSz="635000">
              <a:spcBef>
                <a:spcPts val="4200"/>
              </a:spcBef>
              <a:buClrTx/>
              <a:buSzPct val="90000"/>
              <a:buFont typeface="Gill Sans"/>
              <a:buBlip>
                <a:blip r:embed="rId3"/>
              </a:buBlip>
              <a:defRPr sz="4400">
                <a:uFillTx/>
                <a:latin typeface="Monaco"/>
                <a:ea typeface="Monaco"/>
                <a:cs typeface="Monaco"/>
                <a:sym typeface="Monaco"/>
              </a:defRPr>
            </a:lvl4pPr>
            <a:lvl5pPr marL="5062302" marR="0" indent="-820502" defTabSz="635000">
              <a:spcBef>
                <a:spcPts val="4200"/>
              </a:spcBef>
              <a:buClrTx/>
              <a:buSzPct val="90000"/>
              <a:buFont typeface="Gill Sans"/>
              <a:buBlip>
                <a:blip r:embed="rId3"/>
              </a:buBlip>
              <a:defRPr sz="44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641" name="Numéro de diapositive"/>
          <p:cNvSpPr txBox="1">
            <a:spLocks noGrp="1"/>
          </p:cNvSpPr>
          <p:nvPr>
            <p:ph type="sldNum" sz="quarter" idx="2"/>
          </p:nvPr>
        </p:nvSpPr>
        <p:spPr>
          <a:xfrm>
            <a:off x="11812305" y="13131801"/>
            <a:ext cx="756617" cy="415498"/>
          </a:xfrm>
          <a:prstGeom prst="rect">
            <a:avLst/>
          </a:prstGeom>
        </p:spPr>
        <p:txBody>
          <a:bodyPr lIns="38100" tIns="38100" rIns="38100" bIns="38100" anchor="t"/>
          <a:lstStyle>
            <a:lvl1pPr defTabSz="635000">
              <a:defRPr sz="22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009749830"/>
      </p:ext>
    </p:extLst>
  </p:cSld>
  <p:clrMapOvr>
    <a:masterClrMapping/>
  </p:clrMapOvr>
  <p:transition spd="med"/>
</p:sldLayout>
</file>

<file path=ppt/slideLayouts/slideLayout86.xml><?xml version="1.0" encoding="utf-8"?>
<p:sldLayout xmlns:a="http://schemas.openxmlformats.org/drawingml/2006/main" xmlns:r="http://schemas.openxmlformats.org/officeDocument/2006/relationships" xmlns:p="http://schemas.openxmlformats.org/presentationml/2006/main" type="tx">
  <p:cSld name="3_Default - Title only">
    <p:bg>
      <p:bgPr>
        <a:solidFill>
          <a:srgbClr val="FFFFFF"/>
        </a:solidFill>
        <a:effectLst/>
      </p:bgPr>
    </p:bg>
    <p:spTree>
      <p:nvGrpSpPr>
        <p:cNvPr id="1" name=""/>
        <p:cNvGrpSpPr/>
        <p:nvPr/>
      </p:nvGrpSpPr>
      <p:grpSpPr>
        <a:xfrm>
          <a:off x="0" y="0"/>
          <a:ext cx="0" cy="0"/>
          <a:chOff x="0" y="0"/>
          <a:chExt cx="0" cy="0"/>
        </a:xfrm>
      </p:grpSpPr>
      <p:pic>
        <p:nvPicPr>
          <p:cNvPr id="648" name="image3.jpeg" descr="image3.jpeg"/>
          <p:cNvPicPr>
            <a:picLocks noChangeAspect="1"/>
          </p:cNvPicPr>
          <p:nvPr/>
        </p:nvPicPr>
        <p:blipFill>
          <a:blip r:embed="rId2"/>
          <a:stretch>
            <a:fillRect/>
          </a:stretch>
        </p:blipFill>
        <p:spPr>
          <a:xfrm>
            <a:off x="372534" y="0"/>
            <a:ext cx="23672800" cy="13719464"/>
          </a:xfrm>
          <a:prstGeom prst="rect">
            <a:avLst/>
          </a:prstGeom>
          <a:ln w="12700">
            <a:miter lim="400000"/>
          </a:ln>
        </p:spPr>
      </p:pic>
      <p:sp>
        <p:nvSpPr>
          <p:cNvPr id="649" name="Texte du titre"/>
          <p:cNvSpPr txBox="1">
            <a:spLocks noGrp="1"/>
          </p:cNvSpPr>
          <p:nvPr>
            <p:ph type="title"/>
          </p:nvPr>
        </p:nvSpPr>
        <p:spPr>
          <a:xfrm>
            <a:off x="1219203" y="193680"/>
            <a:ext cx="21945602" cy="3006720"/>
          </a:xfrm>
          <a:prstGeom prst="rect">
            <a:avLst/>
          </a:prstGeom>
          <a:ln>
            <a:round/>
          </a:ln>
        </p:spPr>
        <p:txBody>
          <a:bodyPr>
            <a:noAutofit/>
          </a:bodyPr>
          <a:lstStyle>
            <a:lvl1pPr marR="0" indent="0" defTabSz="803928">
              <a:defRPr sz="5600" b="1">
                <a:solidFill>
                  <a:srgbClr val="E3EBF5"/>
                </a:solidFill>
                <a:uFill>
                  <a:solidFill>
                    <a:srgbClr val="E3EBF5"/>
                  </a:solidFill>
                </a:uFill>
                <a:latin typeface="Arial"/>
                <a:ea typeface="Arial"/>
                <a:cs typeface="Arial"/>
                <a:sym typeface="Arial"/>
              </a:defRPr>
            </a:lvl1pPr>
          </a:lstStyle>
          <a:p>
            <a:r>
              <a:t>Texte du titre</a:t>
            </a:r>
          </a:p>
        </p:txBody>
      </p:sp>
      <p:sp>
        <p:nvSpPr>
          <p:cNvPr id="650"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3928">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371279102"/>
      </p:ext>
    </p:extLst>
  </p:cSld>
  <p:clrMapOvr>
    <a:masterClrMapping/>
  </p:clrMapOvr>
  <p:transition spd="med"/>
</p:sldLayout>
</file>

<file path=ppt/slideLayouts/slideLayout87.xml><?xml version="1.0" encoding="utf-8"?>
<p:sldLayout xmlns:a="http://schemas.openxmlformats.org/drawingml/2006/main" xmlns:r="http://schemas.openxmlformats.org/officeDocument/2006/relationships" xmlns:p="http://schemas.openxmlformats.org/presentationml/2006/main" type="tx">
  <p:cSld name="Default - Title and Content_2 copie 3">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57" name="Texte du titre"/>
          <p:cNvSpPr txBox="1">
            <a:spLocks noGrp="1"/>
          </p:cNvSpPr>
          <p:nvPr>
            <p:ph type="title"/>
          </p:nvPr>
        </p:nvSpPr>
        <p:spPr>
          <a:xfrm>
            <a:off x="1219203" y="226540"/>
            <a:ext cx="21945602" cy="2940996"/>
          </a:xfrm>
          <a:prstGeom prst="rect">
            <a:avLst/>
          </a:prstGeom>
          <a:ln>
            <a:round/>
          </a:ln>
        </p:spPr>
        <p:txBody>
          <a:bodyPr>
            <a:noAutofit/>
          </a:bodyPr>
          <a:lstStyle>
            <a:lvl1pPr marR="0" indent="0" defTabSz="804022">
              <a:defRPr sz="5600" b="1">
                <a:solidFill>
                  <a:srgbClr val="E3EBF5"/>
                </a:solidFill>
                <a:uFill>
                  <a:solidFill>
                    <a:srgbClr val="E3EBF5"/>
                  </a:solidFill>
                </a:uFill>
                <a:latin typeface="Arial"/>
                <a:ea typeface="Arial"/>
                <a:cs typeface="Arial"/>
                <a:sym typeface="Arial"/>
              </a:defRPr>
            </a:lvl1pPr>
          </a:lstStyle>
          <a:p>
            <a:r>
              <a:t>Texte du titre</a:t>
            </a:r>
          </a:p>
        </p:txBody>
      </p:sp>
      <p:sp>
        <p:nvSpPr>
          <p:cNvPr id="658" name="Texte niveau 1…"/>
          <p:cNvSpPr txBox="1">
            <a:spLocks noGrp="1"/>
          </p:cNvSpPr>
          <p:nvPr>
            <p:ph type="body" idx="1"/>
          </p:nvPr>
        </p:nvSpPr>
        <p:spPr>
          <a:xfrm>
            <a:off x="1207086" y="3167534"/>
            <a:ext cx="21957728" cy="10548468"/>
          </a:xfrm>
          <a:prstGeom prst="rect">
            <a:avLst/>
          </a:prstGeom>
          <a:ln>
            <a:round/>
          </a:ln>
        </p:spPr>
        <p:txBody>
          <a:bodyPr lIns="38100" tIns="38100" rIns="38100" bIns="38100">
            <a:noAutofit/>
          </a:bodyPr>
          <a:lstStyle>
            <a:lvl1pPr marL="682626" marR="0" indent="-682626" defTabSz="804022">
              <a:spcBef>
                <a:spcPts val="1200"/>
              </a:spcBef>
              <a:buClr>
                <a:srgbClr val="000000"/>
              </a:buClr>
              <a:buSzPct val="100000"/>
              <a:buFont typeface="Arial"/>
              <a:defRPr sz="5600">
                <a:solidFill>
                  <a:srgbClr val="000000"/>
                </a:solidFill>
                <a:uFill>
                  <a:solidFill>
                    <a:srgbClr val="000000"/>
                  </a:solidFill>
                </a:uFill>
                <a:latin typeface="Calibri"/>
                <a:ea typeface="Calibri"/>
                <a:cs typeface="Calibri"/>
                <a:sym typeface="Calibri"/>
              </a:defRPr>
            </a:lvl1pPr>
            <a:lvl2pPr marL="1482724" marR="0" indent="-568324" defTabSz="804022">
              <a:spcBef>
                <a:spcPts val="1000"/>
              </a:spcBef>
              <a:buClr>
                <a:srgbClr val="000000"/>
              </a:buClr>
              <a:buFont typeface="Arial"/>
              <a:defRPr sz="4800">
                <a:solidFill>
                  <a:srgbClr val="000000"/>
                </a:solidFill>
                <a:uFill>
                  <a:solidFill>
                    <a:srgbClr val="000000"/>
                  </a:solidFill>
                </a:uFill>
                <a:latin typeface="Calibri"/>
                <a:ea typeface="Calibri"/>
                <a:cs typeface="Calibri"/>
                <a:sym typeface="Calibri"/>
              </a:defRPr>
            </a:lvl2pPr>
            <a:lvl3pPr marL="2282824" marR="0" indent="-454024" defTabSz="804022">
              <a:spcBef>
                <a:spcPts val="1000"/>
              </a:spcBef>
              <a:buClr>
                <a:srgbClr val="000000"/>
              </a:buClr>
              <a:buSzPct val="100000"/>
              <a:buFont typeface="Arial"/>
              <a:defRPr sz="4400">
                <a:solidFill>
                  <a:srgbClr val="000000"/>
                </a:solidFill>
                <a:uFill>
                  <a:solidFill>
                    <a:srgbClr val="000000"/>
                  </a:solidFill>
                </a:uFill>
                <a:latin typeface="Calibri"/>
                <a:ea typeface="Calibri"/>
                <a:cs typeface="Calibri"/>
                <a:sym typeface="Calibri"/>
              </a:defRPr>
            </a:lvl3pPr>
            <a:lvl4pPr marL="3197224" marR="0" indent="-454024" defTabSz="804022">
              <a:spcBef>
                <a:spcPts val="800"/>
              </a:spcBef>
              <a:buClr>
                <a:srgbClr val="000000"/>
              </a:buClr>
              <a:buFont typeface="Arial"/>
              <a:defRPr sz="3200">
                <a:solidFill>
                  <a:srgbClr val="000000"/>
                </a:solidFill>
                <a:uFill>
                  <a:solidFill>
                    <a:srgbClr val="000000"/>
                  </a:solidFill>
                </a:uFill>
                <a:latin typeface="Calibri"/>
                <a:ea typeface="Calibri"/>
                <a:cs typeface="Calibri"/>
                <a:sym typeface="Calibri"/>
              </a:defRPr>
            </a:lvl4pPr>
            <a:lvl5pPr marL="4111626" marR="0" indent="-454026" defTabSz="804022">
              <a:spcBef>
                <a:spcPts val="800"/>
              </a:spcBef>
              <a:buClr>
                <a:srgbClr val="000000"/>
              </a:buClr>
              <a:buSzPct val="100000"/>
              <a:buFont typeface="Arial"/>
              <a:buChar char="»"/>
              <a:defRPr sz="3200">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659"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4022">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839661040"/>
      </p:ext>
    </p:extLst>
  </p:cSld>
  <p:clrMapOvr>
    <a:masterClrMapping/>
  </p:clrMapOvr>
  <p:transition spd="med"/>
</p:sldLayout>
</file>

<file path=ppt/slideLayouts/slideLayout88.xml><?xml version="1.0" encoding="utf-8"?>
<p:sldLayout xmlns:a="http://schemas.openxmlformats.org/drawingml/2006/main" xmlns:r="http://schemas.openxmlformats.org/officeDocument/2006/relationships" xmlns:p="http://schemas.openxmlformats.org/presentationml/2006/main" type="tx">
  <p:cSld name="Default - Title and Content_2 copie 9">
    <p:bg>
      <p:bgPr>
        <a:solidFill>
          <a:srgbClr val="FFFFFF"/>
        </a:solidFill>
        <a:effectLst/>
      </p:bgPr>
    </p:bg>
    <p:spTree>
      <p:nvGrpSpPr>
        <p:cNvPr id="1" name=""/>
        <p:cNvGrpSpPr/>
        <p:nvPr/>
      </p:nvGrpSpPr>
      <p:grpSpPr>
        <a:xfrm>
          <a:off x="0" y="0"/>
          <a:ext cx="0" cy="0"/>
          <a:chOff x="0" y="0"/>
          <a:chExt cx="0" cy="0"/>
        </a:xfrm>
      </p:grpSpPr>
      <p:sp>
        <p:nvSpPr>
          <p:cNvPr id="666"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4022">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2903603218"/>
      </p:ext>
    </p:extLst>
  </p:cSld>
  <p:clrMapOvr>
    <a:masterClrMapping/>
  </p:clrMapOvr>
  <p:transition spd="med"/>
</p:sldLayout>
</file>

<file path=ppt/slideLayouts/slideLayout89.xml><?xml version="1.0" encoding="utf-8"?>
<p:sldLayout xmlns:a="http://schemas.openxmlformats.org/drawingml/2006/main" xmlns:r="http://schemas.openxmlformats.org/officeDocument/2006/relationships" xmlns:p="http://schemas.openxmlformats.org/presentationml/2006/main" type="tx">
  <p:cSld name="Default - Title and Content_2 copie 4">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73" name="Texte du titre"/>
          <p:cNvSpPr txBox="1">
            <a:spLocks noGrp="1"/>
          </p:cNvSpPr>
          <p:nvPr>
            <p:ph type="title"/>
          </p:nvPr>
        </p:nvSpPr>
        <p:spPr>
          <a:xfrm>
            <a:off x="1219203" y="226540"/>
            <a:ext cx="21945602" cy="2940996"/>
          </a:xfrm>
          <a:prstGeom prst="rect">
            <a:avLst/>
          </a:prstGeom>
          <a:ln>
            <a:round/>
          </a:ln>
        </p:spPr>
        <p:txBody>
          <a:bodyPr>
            <a:noAutofit/>
          </a:bodyPr>
          <a:lstStyle>
            <a:lvl1pPr marR="0" indent="0" defTabSz="804022">
              <a:defRPr sz="5600" b="1">
                <a:solidFill>
                  <a:srgbClr val="E3EBF5"/>
                </a:solidFill>
                <a:uFill>
                  <a:solidFill>
                    <a:srgbClr val="E3EBF5"/>
                  </a:solidFill>
                </a:uFill>
                <a:latin typeface="Arial"/>
                <a:ea typeface="Arial"/>
                <a:cs typeface="Arial"/>
                <a:sym typeface="Arial"/>
              </a:defRPr>
            </a:lvl1pPr>
          </a:lstStyle>
          <a:p>
            <a:r>
              <a:t>Texte du titre</a:t>
            </a:r>
          </a:p>
        </p:txBody>
      </p:sp>
      <p:sp>
        <p:nvSpPr>
          <p:cNvPr id="674" name="Texte niveau 1…"/>
          <p:cNvSpPr txBox="1">
            <a:spLocks noGrp="1"/>
          </p:cNvSpPr>
          <p:nvPr>
            <p:ph type="body" idx="1"/>
          </p:nvPr>
        </p:nvSpPr>
        <p:spPr>
          <a:xfrm>
            <a:off x="1207086" y="3167534"/>
            <a:ext cx="21957728" cy="10548468"/>
          </a:xfrm>
          <a:prstGeom prst="rect">
            <a:avLst/>
          </a:prstGeom>
          <a:ln>
            <a:round/>
          </a:ln>
        </p:spPr>
        <p:txBody>
          <a:bodyPr lIns="38100" tIns="38100" rIns="38100" bIns="38100">
            <a:noAutofit/>
          </a:bodyPr>
          <a:lstStyle>
            <a:lvl1pPr marL="682626" marR="0" indent="-682626" defTabSz="804022">
              <a:spcBef>
                <a:spcPts val="1200"/>
              </a:spcBef>
              <a:buClr>
                <a:srgbClr val="000000"/>
              </a:buClr>
              <a:buSzPct val="100000"/>
              <a:buFont typeface="Arial"/>
              <a:defRPr sz="5600">
                <a:solidFill>
                  <a:srgbClr val="000000"/>
                </a:solidFill>
                <a:uFill>
                  <a:solidFill>
                    <a:srgbClr val="000000"/>
                  </a:solidFill>
                </a:uFill>
                <a:latin typeface="Calibri"/>
                <a:ea typeface="Calibri"/>
                <a:cs typeface="Calibri"/>
                <a:sym typeface="Calibri"/>
              </a:defRPr>
            </a:lvl1pPr>
            <a:lvl2pPr marL="1482724" marR="0" indent="-568324" defTabSz="804022">
              <a:spcBef>
                <a:spcPts val="1000"/>
              </a:spcBef>
              <a:buClr>
                <a:srgbClr val="000000"/>
              </a:buClr>
              <a:buFont typeface="Arial"/>
              <a:defRPr sz="4800">
                <a:solidFill>
                  <a:srgbClr val="000000"/>
                </a:solidFill>
                <a:uFill>
                  <a:solidFill>
                    <a:srgbClr val="000000"/>
                  </a:solidFill>
                </a:uFill>
                <a:latin typeface="Calibri"/>
                <a:ea typeface="Calibri"/>
                <a:cs typeface="Calibri"/>
                <a:sym typeface="Calibri"/>
              </a:defRPr>
            </a:lvl2pPr>
            <a:lvl3pPr marL="2282824" marR="0" indent="-454024" defTabSz="804022">
              <a:spcBef>
                <a:spcPts val="1000"/>
              </a:spcBef>
              <a:buClr>
                <a:srgbClr val="000000"/>
              </a:buClr>
              <a:buSzPct val="100000"/>
              <a:buFont typeface="Arial"/>
              <a:defRPr sz="4400">
                <a:solidFill>
                  <a:srgbClr val="000000"/>
                </a:solidFill>
                <a:uFill>
                  <a:solidFill>
                    <a:srgbClr val="000000"/>
                  </a:solidFill>
                </a:uFill>
                <a:latin typeface="Calibri"/>
                <a:ea typeface="Calibri"/>
                <a:cs typeface="Calibri"/>
                <a:sym typeface="Calibri"/>
              </a:defRPr>
            </a:lvl3pPr>
            <a:lvl4pPr marL="3197224" marR="0" indent="-454024" defTabSz="804022">
              <a:spcBef>
                <a:spcPts val="800"/>
              </a:spcBef>
              <a:buClr>
                <a:srgbClr val="000000"/>
              </a:buClr>
              <a:buFont typeface="Arial"/>
              <a:defRPr sz="3200">
                <a:solidFill>
                  <a:srgbClr val="000000"/>
                </a:solidFill>
                <a:uFill>
                  <a:solidFill>
                    <a:srgbClr val="000000"/>
                  </a:solidFill>
                </a:uFill>
                <a:latin typeface="Calibri"/>
                <a:ea typeface="Calibri"/>
                <a:cs typeface="Calibri"/>
                <a:sym typeface="Calibri"/>
              </a:defRPr>
            </a:lvl4pPr>
            <a:lvl5pPr marL="4111626" marR="0" indent="-454026" defTabSz="804022">
              <a:spcBef>
                <a:spcPts val="800"/>
              </a:spcBef>
              <a:buClr>
                <a:srgbClr val="000000"/>
              </a:buClr>
              <a:buSzPct val="100000"/>
              <a:buFont typeface="Arial"/>
              <a:buChar char="»"/>
              <a:defRPr sz="3200">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675"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4022">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852558884"/>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1557869" y="2645664"/>
            <a:ext cx="6464710" cy="8702676"/>
          </a:xfrm>
        </p:spPr>
        <p:txBody>
          <a:bodyPr>
            <a:normAutofit/>
          </a:bodyPr>
          <a:lstStyle>
            <a:lvl1pPr>
              <a:defRPr sz="4266"/>
            </a:lvl1pPr>
            <a:lvl2pPr>
              <a:defRPr sz="3734"/>
            </a:lvl2pPr>
            <a:lvl3pPr>
              <a:defRPr sz="3200"/>
            </a:lvl3pPr>
            <a:lvl4pPr>
              <a:defRPr sz="2666"/>
            </a:lvl4pPr>
            <a:lvl5pPr>
              <a:defRPr sz="2666"/>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7" name="Slide Number Placeholder 6"/>
          <p:cNvSpPr>
            <a:spLocks noGrp="1"/>
          </p:cNvSpPr>
          <p:nvPr>
            <p:ph type="sldNum" sz="quarter" idx="12"/>
          </p:nvPr>
        </p:nvSpPr>
        <p:spPr/>
        <p:txBody>
          <a:bodyPr/>
          <a:lstStyle/>
          <a:p>
            <a:fld id="{2CA814A5-5B67-49A0-A5BA-40050328EF92}" type="slidenum">
              <a:rPr lang="en-CA" smtClean="0"/>
              <a:t>‹n°›</a:t>
            </a:fld>
            <a:endParaRPr lang="en-CA"/>
          </a:p>
        </p:txBody>
      </p:sp>
      <p:sp>
        <p:nvSpPr>
          <p:cNvPr id="5" name="Text Placeholder 6">
            <a:extLst>
              <a:ext uri="{FF2B5EF4-FFF2-40B4-BE49-F238E27FC236}">
                <a16:creationId xmlns:a16="http://schemas.microsoft.com/office/drawing/2014/main" id="{C67DF4F8-14D0-49F4-99FC-186201F6990C}"/>
              </a:ext>
            </a:extLst>
          </p:cNvPr>
          <p:cNvSpPr>
            <a:spLocks noGrp="1"/>
          </p:cNvSpPr>
          <p:nvPr>
            <p:ph type="body" sz="quarter" idx="13" hasCustomPrompt="1"/>
          </p:nvPr>
        </p:nvSpPr>
        <p:spPr>
          <a:xfrm>
            <a:off x="1557869" y="12712703"/>
            <a:ext cx="21149734" cy="730250"/>
          </a:xfrm>
        </p:spPr>
        <p:txBody>
          <a:bodyPr bIns="0" anchor="b">
            <a:noAutofit/>
          </a:bodyPr>
          <a:lstStyle>
            <a:lvl1pPr marL="0" indent="0">
              <a:spcBef>
                <a:spcPts val="0"/>
              </a:spcBef>
              <a:spcAft>
                <a:spcPts val="0"/>
              </a:spcAft>
              <a:buNone/>
              <a:defRPr sz="1800"/>
            </a:lvl1pPr>
            <a:lvl2pPr marL="914538" indent="0">
              <a:buNone/>
              <a:defRPr/>
            </a:lvl2pPr>
          </a:lstStyle>
          <a:p>
            <a:pPr lvl="0"/>
            <a:r>
              <a:rPr lang="en-US" dirty="0"/>
              <a:t>Edit Master text styles</a:t>
            </a:r>
          </a:p>
        </p:txBody>
      </p:sp>
    </p:spTree>
    <p:extLst>
      <p:ext uri="{BB962C8B-B14F-4D97-AF65-F5344CB8AC3E}">
        <p14:creationId xmlns:p14="http://schemas.microsoft.com/office/powerpoint/2010/main" val="379446304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x">
  <p:cSld name="Default - Title and Content_2 copie 5">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82" name="Texte du titre"/>
          <p:cNvSpPr txBox="1">
            <a:spLocks noGrp="1"/>
          </p:cNvSpPr>
          <p:nvPr>
            <p:ph type="title"/>
          </p:nvPr>
        </p:nvSpPr>
        <p:spPr>
          <a:xfrm>
            <a:off x="1219203" y="226540"/>
            <a:ext cx="21945602" cy="2940996"/>
          </a:xfrm>
          <a:prstGeom prst="rect">
            <a:avLst/>
          </a:prstGeom>
          <a:ln>
            <a:round/>
          </a:ln>
        </p:spPr>
        <p:txBody>
          <a:bodyPr>
            <a:noAutofit/>
          </a:bodyPr>
          <a:lstStyle>
            <a:lvl1pPr marR="0" indent="0" defTabSz="804022">
              <a:defRPr sz="5600" b="1">
                <a:solidFill>
                  <a:srgbClr val="E3EBF5"/>
                </a:solidFill>
                <a:uFill>
                  <a:solidFill>
                    <a:srgbClr val="E3EBF5"/>
                  </a:solidFill>
                </a:uFill>
                <a:latin typeface="Arial"/>
                <a:ea typeface="Arial"/>
                <a:cs typeface="Arial"/>
                <a:sym typeface="Arial"/>
              </a:defRPr>
            </a:lvl1pPr>
          </a:lstStyle>
          <a:p>
            <a:r>
              <a:t>Texte du titre</a:t>
            </a:r>
          </a:p>
        </p:txBody>
      </p:sp>
      <p:sp>
        <p:nvSpPr>
          <p:cNvPr id="683" name="Texte niveau 1…"/>
          <p:cNvSpPr txBox="1">
            <a:spLocks noGrp="1"/>
          </p:cNvSpPr>
          <p:nvPr>
            <p:ph type="body" idx="1"/>
          </p:nvPr>
        </p:nvSpPr>
        <p:spPr>
          <a:xfrm>
            <a:off x="1207086" y="3167534"/>
            <a:ext cx="21957728" cy="10548468"/>
          </a:xfrm>
          <a:prstGeom prst="rect">
            <a:avLst/>
          </a:prstGeom>
          <a:ln>
            <a:round/>
          </a:ln>
        </p:spPr>
        <p:txBody>
          <a:bodyPr lIns="38100" tIns="38100" rIns="38100" bIns="38100">
            <a:noAutofit/>
          </a:bodyPr>
          <a:lstStyle>
            <a:lvl1pPr marL="682626" marR="0" indent="-682626" defTabSz="804022">
              <a:spcBef>
                <a:spcPts val="1200"/>
              </a:spcBef>
              <a:buClr>
                <a:srgbClr val="000000"/>
              </a:buClr>
              <a:buSzPct val="100000"/>
              <a:buFont typeface="Arial"/>
              <a:defRPr sz="5600">
                <a:solidFill>
                  <a:srgbClr val="000000"/>
                </a:solidFill>
                <a:uFill>
                  <a:solidFill>
                    <a:srgbClr val="000000"/>
                  </a:solidFill>
                </a:uFill>
                <a:latin typeface="Calibri"/>
                <a:ea typeface="Calibri"/>
                <a:cs typeface="Calibri"/>
                <a:sym typeface="Calibri"/>
              </a:defRPr>
            </a:lvl1pPr>
            <a:lvl2pPr marL="1482724" marR="0" indent="-568324" defTabSz="804022">
              <a:spcBef>
                <a:spcPts val="1000"/>
              </a:spcBef>
              <a:buClr>
                <a:srgbClr val="000000"/>
              </a:buClr>
              <a:buFont typeface="Arial"/>
              <a:defRPr sz="4800">
                <a:solidFill>
                  <a:srgbClr val="000000"/>
                </a:solidFill>
                <a:uFill>
                  <a:solidFill>
                    <a:srgbClr val="000000"/>
                  </a:solidFill>
                </a:uFill>
                <a:latin typeface="Calibri"/>
                <a:ea typeface="Calibri"/>
                <a:cs typeface="Calibri"/>
                <a:sym typeface="Calibri"/>
              </a:defRPr>
            </a:lvl2pPr>
            <a:lvl3pPr marL="2282824" marR="0" indent="-454024" defTabSz="804022">
              <a:spcBef>
                <a:spcPts val="1000"/>
              </a:spcBef>
              <a:buClr>
                <a:srgbClr val="000000"/>
              </a:buClr>
              <a:buSzPct val="100000"/>
              <a:buFont typeface="Arial"/>
              <a:defRPr sz="4400">
                <a:solidFill>
                  <a:srgbClr val="000000"/>
                </a:solidFill>
                <a:uFill>
                  <a:solidFill>
                    <a:srgbClr val="000000"/>
                  </a:solidFill>
                </a:uFill>
                <a:latin typeface="Calibri"/>
                <a:ea typeface="Calibri"/>
                <a:cs typeface="Calibri"/>
                <a:sym typeface="Calibri"/>
              </a:defRPr>
            </a:lvl3pPr>
            <a:lvl4pPr marL="3197224" marR="0" indent="-454024" defTabSz="804022">
              <a:spcBef>
                <a:spcPts val="800"/>
              </a:spcBef>
              <a:buClr>
                <a:srgbClr val="000000"/>
              </a:buClr>
              <a:buFont typeface="Arial"/>
              <a:defRPr sz="3200">
                <a:solidFill>
                  <a:srgbClr val="000000"/>
                </a:solidFill>
                <a:uFill>
                  <a:solidFill>
                    <a:srgbClr val="000000"/>
                  </a:solidFill>
                </a:uFill>
                <a:latin typeface="Calibri"/>
                <a:ea typeface="Calibri"/>
                <a:cs typeface="Calibri"/>
                <a:sym typeface="Calibri"/>
              </a:defRPr>
            </a:lvl4pPr>
            <a:lvl5pPr marL="4111626" marR="0" indent="-454026" defTabSz="804022">
              <a:spcBef>
                <a:spcPts val="800"/>
              </a:spcBef>
              <a:buClr>
                <a:srgbClr val="000000"/>
              </a:buClr>
              <a:buSzPct val="100000"/>
              <a:buFont typeface="Arial"/>
              <a:buChar char="»"/>
              <a:defRPr sz="3200">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684"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4022">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999904326"/>
      </p:ext>
    </p:extLst>
  </p:cSld>
  <p:clrMapOvr>
    <a:masterClrMapping/>
  </p:clrMapOvr>
  <p:transition spd="med"/>
</p:sldLayout>
</file>

<file path=ppt/slideLayouts/slideLayout91.xml><?xml version="1.0" encoding="utf-8"?>
<p:sldLayout xmlns:a="http://schemas.openxmlformats.org/drawingml/2006/main" xmlns:r="http://schemas.openxmlformats.org/officeDocument/2006/relationships" xmlns:p="http://schemas.openxmlformats.org/presentationml/2006/main" type="tx">
  <p:cSld name="Default - Title and Content_2 copie 6">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91" name="Texte du titre"/>
          <p:cNvSpPr txBox="1">
            <a:spLocks noGrp="1"/>
          </p:cNvSpPr>
          <p:nvPr>
            <p:ph type="title"/>
          </p:nvPr>
        </p:nvSpPr>
        <p:spPr>
          <a:xfrm>
            <a:off x="1219203" y="226540"/>
            <a:ext cx="21945602" cy="2940996"/>
          </a:xfrm>
          <a:prstGeom prst="rect">
            <a:avLst/>
          </a:prstGeom>
          <a:ln>
            <a:round/>
          </a:ln>
        </p:spPr>
        <p:txBody>
          <a:bodyPr>
            <a:noAutofit/>
          </a:bodyPr>
          <a:lstStyle>
            <a:lvl1pPr marR="0" indent="0" defTabSz="804022">
              <a:defRPr sz="5600" b="1">
                <a:solidFill>
                  <a:srgbClr val="E3EBF5"/>
                </a:solidFill>
                <a:uFill>
                  <a:solidFill>
                    <a:srgbClr val="E3EBF5"/>
                  </a:solidFill>
                </a:uFill>
                <a:latin typeface="Arial"/>
                <a:ea typeface="Arial"/>
                <a:cs typeface="Arial"/>
                <a:sym typeface="Arial"/>
              </a:defRPr>
            </a:lvl1pPr>
          </a:lstStyle>
          <a:p>
            <a:r>
              <a:t>Texte du titre</a:t>
            </a:r>
          </a:p>
        </p:txBody>
      </p:sp>
      <p:sp>
        <p:nvSpPr>
          <p:cNvPr id="692" name="Texte niveau 1…"/>
          <p:cNvSpPr txBox="1">
            <a:spLocks noGrp="1"/>
          </p:cNvSpPr>
          <p:nvPr>
            <p:ph type="body" idx="1"/>
          </p:nvPr>
        </p:nvSpPr>
        <p:spPr>
          <a:xfrm>
            <a:off x="1207086" y="3167534"/>
            <a:ext cx="21957728" cy="10548468"/>
          </a:xfrm>
          <a:prstGeom prst="rect">
            <a:avLst/>
          </a:prstGeom>
          <a:ln>
            <a:round/>
          </a:ln>
        </p:spPr>
        <p:txBody>
          <a:bodyPr lIns="38100" tIns="38100" rIns="38100" bIns="38100">
            <a:noAutofit/>
          </a:bodyPr>
          <a:lstStyle>
            <a:lvl1pPr marL="682626" marR="0" indent="-682626" defTabSz="804022">
              <a:spcBef>
                <a:spcPts val="1200"/>
              </a:spcBef>
              <a:buClr>
                <a:srgbClr val="000000"/>
              </a:buClr>
              <a:buSzPct val="100000"/>
              <a:buFont typeface="Arial"/>
              <a:defRPr sz="5600">
                <a:solidFill>
                  <a:srgbClr val="000000"/>
                </a:solidFill>
                <a:uFill>
                  <a:solidFill>
                    <a:srgbClr val="000000"/>
                  </a:solidFill>
                </a:uFill>
                <a:latin typeface="Calibri"/>
                <a:ea typeface="Calibri"/>
                <a:cs typeface="Calibri"/>
                <a:sym typeface="Calibri"/>
              </a:defRPr>
            </a:lvl1pPr>
            <a:lvl2pPr marL="1482724" marR="0" indent="-568324" defTabSz="804022">
              <a:spcBef>
                <a:spcPts val="1000"/>
              </a:spcBef>
              <a:buClr>
                <a:srgbClr val="000000"/>
              </a:buClr>
              <a:buFont typeface="Arial"/>
              <a:defRPr sz="4800">
                <a:solidFill>
                  <a:srgbClr val="000000"/>
                </a:solidFill>
                <a:uFill>
                  <a:solidFill>
                    <a:srgbClr val="000000"/>
                  </a:solidFill>
                </a:uFill>
                <a:latin typeface="Calibri"/>
                <a:ea typeface="Calibri"/>
                <a:cs typeface="Calibri"/>
                <a:sym typeface="Calibri"/>
              </a:defRPr>
            </a:lvl2pPr>
            <a:lvl3pPr marL="2282824" marR="0" indent="-454024" defTabSz="804022">
              <a:spcBef>
                <a:spcPts val="1000"/>
              </a:spcBef>
              <a:buClr>
                <a:srgbClr val="000000"/>
              </a:buClr>
              <a:buSzPct val="100000"/>
              <a:buFont typeface="Arial"/>
              <a:defRPr sz="4400">
                <a:solidFill>
                  <a:srgbClr val="000000"/>
                </a:solidFill>
                <a:uFill>
                  <a:solidFill>
                    <a:srgbClr val="000000"/>
                  </a:solidFill>
                </a:uFill>
                <a:latin typeface="Calibri"/>
                <a:ea typeface="Calibri"/>
                <a:cs typeface="Calibri"/>
                <a:sym typeface="Calibri"/>
              </a:defRPr>
            </a:lvl3pPr>
            <a:lvl4pPr marL="3197224" marR="0" indent="-454024" defTabSz="804022">
              <a:spcBef>
                <a:spcPts val="800"/>
              </a:spcBef>
              <a:buClr>
                <a:srgbClr val="000000"/>
              </a:buClr>
              <a:buFont typeface="Arial"/>
              <a:defRPr sz="3200">
                <a:solidFill>
                  <a:srgbClr val="000000"/>
                </a:solidFill>
                <a:uFill>
                  <a:solidFill>
                    <a:srgbClr val="000000"/>
                  </a:solidFill>
                </a:uFill>
                <a:latin typeface="Calibri"/>
                <a:ea typeface="Calibri"/>
                <a:cs typeface="Calibri"/>
                <a:sym typeface="Calibri"/>
              </a:defRPr>
            </a:lvl4pPr>
            <a:lvl5pPr marL="4111626" marR="0" indent="-454026" defTabSz="804022">
              <a:spcBef>
                <a:spcPts val="800"/>
              </a:spcBef>
              <a:buClr>
                <a:srgbClr val="000000"/>
              </a:buClr>
              <a:buSzPct val="100000"/>
              <a:buFont typeface="Arial"/>
              <a:buChar char="»"/>
              <a:defRPr sz="3200">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693"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4022">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425123909"/>
      </p:ext>
    </p:extLst>
  </p:cSld>
  <p:clrMapOvr>
    <a:masterClrMapping/>
  </p:clrMapOvr>
  <p:transition spd="med"/>
</p:sldLayout>
</file>

<file path=ppt/slideLayouts/slideLayout92.xml><?xml version="1.0" encoding="utf-8"?>
<p:sldLayout xmlns:a="http://schemas.openxmlformats.org/drawingml/2006/main" xmlns:r="http://schemas.openxmlformats.org/officeDocument/2006/relationships" xmlns:p="http://schemas.openxmlformats.org/presentationml/2006/main" type="tx">
  <p:cSld name="Default - Title and Content_2 copie 7">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00" name="Texte du titre"/>
          <p:cNvSpPr txBox="1">
            <a:spLocks noGrp="1"/>
          </p:cNvSpPr>
          <p:nvPr>
            <p:ph type="title"/>
          </p:nvPr>
        </p:nvSpPr>
        <p:spPr>
          <a:xfrm>
            <a:off x="1219203" y="226540"/>
            <a:ext cx="21945602" cy="2940996"/>
          </a:xfrm>
          <a:prstGeom prst="rect">
            <a:avLst/>
          </a:prstGeom>
          <a:ln>
            <a:round/>
          </a:ln>
        </p:spPr>
        <p:txBody>
          <a:bodyPr>
            <a:noAutofit/>
          </a:bodyPr>
          <a:lstStyle>
            <a:lvl1pPr marR="0" indent="0" defTabSz="804022">
              <a:defRPr sz="5600" b="1">
                <a:solidFill>
                  <a:srgbClr val="E3EBF5"/>
                </a:solidFill>
                <a:uFill>
                  <a:solidFill>
                    <a:srgbClr val="E3EBF5"/>
                  </a:solidFill>
                </a:uFill>
                <a:latin typeface="Arial"/>
                <a:ea typeface="Arial"/>
                <a:cs typeface="Arial"/>
                <a:sym typeface="Arial"/>
              </a:defRPr>
            </a:lvl1pPr>
          </a:lstStyle>
          <a:p>
            <a:r>
              <a:t>Texte du titre</a:t>
            </a:r>
          </a:p>
        </p:txBody>
      </p:sp>
      <p:sp>
        <p:nvSpPr>
          <p:cNvPr id="701" name="Texte niveau 1…"/>
          <p:cNvSpPr txBox="1">
            <a:spLocks noGrp="1"/>
          </p:cNvSpPr>
          <p:nvPr>
            <p:ph type="body" idx="1"/>
          </p:nvPr>
        </p:nvSpPr>
        <p:spPr>
          <a:xfrm>
            <a:off x="1207086" y="3167534"/>
            <a:ext cx="21957728" cy="10548468"/>
          </a:xfrm>
          <a:prstGeom prst="rect">
            <a:avLst/>
          </a:prstGeom>
          <a:ln>
            <a:round/>
          </a:ln>
        </p:spPr>
        <p:txBody>
          <a:bodyPr lIns="38100" tIns="38100" rIns="38100" bIns="38100">
            <a:noAutofit/>
          </a:bodyPr>
          <a:lstStyle>
            <a:lvl1pPr marL="682626" marR="0" indent="-682626" defTabSz="804022">
              <a:spcBef>
                <a:spcPts val="1200"/>
              </a:spcBef>
              <a:buClr>
                <a:srgbClr val="000000"/>
              </a:buClr>
              <a:buSzPct val="100000"/>
              <a:buFont typeface="Arial"/>
              <a:defRPr sz="5600">
                <a:solidFill>
                  <a:srgbClr val="000000"/>
                </a:solidFill>
                <a:uFill>
                  <a:solidFill>
                    <a:srgbClr val="000000"/>
                  </a:solidFill>
                </a:uFill>
                <a:latin typeface="Calibri"/>
                <a:ea typeface="Calibri"/>
                <a:cs typeface="Calibri"/>
                <a:sym typeface="Calibri"/>
              </a:defRPr>
            </a:lvl1pPr>
            <a:lvl2pPr marL="1482724" marR="0" indent="-568324" defTabSz="804022">
              <a:spcBef>
                <a:spcPts val="1000"/>
              </a:spcBef>
              <a:buClr>
                <a:srgbClr val="000000"/>
              </a:buClr>
              <a:buFont typeface="Arial"/>
              <a:defRPr sz="4800">
                <a:solidFill>
                  <a:srgbClr val="000000"/>
                </a:solidFill>
                <a:uFill>
                  <a:solidFill>
                    <a:srgbClr val="000000"/>
                  </a:solidFill>
                </a:uFill>
                <a:latin typeface="Calibri"/>
                <a:ea typeface="Calibri"/>
                <a:cs typeface="Calibri"/>
                <a:sym typeface="Calibri"/>
              </a:defRPr>
            </a:lvl2pPr>
            <a:lvl3pPr marL="2282824" marR="0" indent="-454024" defTabSz="804022">
              <a:spcBef>
                <a:spcPts val="1000"/>
              </a:spcBef>
              <a:buClr>
                <a:srgbClr val="000000"/>
              </a:buClr>
              <a:buSzPct val="100000"/>
              <a:buFont typeface="Arial"/>
              <a:defRPr sz="4400">
                <a:solidFill>
                  <a:srgbClr val="000000"/>
                </a:solidFill>
                <a:uFill>
                  <a:solidFill>
                    <a:srgbClr val="000000"/>
                  </a:solidFill>
                </a:uFill>
                <a:latin typeface="Calibri"/>
                <a:ea typeface="Calibri"/>
                <a:cs typeface="Calibri"/>
                <a:sym typeface="Calibri"/>
              </a:defRPr>
            </a:lvl3pPr>
            <a:lvl4pPr marL="3197224" marR="0" indent="-454024" defTabSz="804022">
              <a:spcBef>
                <a:spcPts val="800"/>
              </a:spcBef>
              <a:buClr>
                <a:srgbClr val="000000"/>
              </a:buClr>
              <a:buFont typeface="Arial"/>
              <a:defRPr sz="3200">
                <a:solidFill>
                  <a:srgbClr val="000000"/>
                </a:solidFill>
                <a:uFill>
                  <a:solidFill>
                    <a:srgbClr val="000000"/>
                  </a:solidFill>
                </a:uFill>
                <a:latin typeface="Calibri"/>
                <a:ea typeface="Calibri"/>
                <a:cs typeface="Calibri"/>
                <a:sym typeface="Calibri"/>
              </a:defRPr>
            </a:lvl4pPr>
            <a:lvl5pPr marL="4111626" marR="0" indent="-454026" defTabSz="804022">
              <a:spcBef>
                <a:spcPts val="800"/>
              </a:spcBef>
              <a:buClr>
                <a:srgbClr val="000000"/>
              </a:buClr>
              <a:buSzPct val="100000"/>
              <a:buFont typeface="Arial"/>
              <a:buChar char="»"/>
              <a:defRPr sz="3200">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702"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4022">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39364701"/>
      </p:ext>
    </p:extLst>
  </p:cSld>
  <p:clrMapOvr>
    <a:masterClrMapping/>
  </p:clrMapOvr>
  <p:transition spd="med"/>
</p:sldLayout>
</file>

<file path=ppt/slideLayouts/slideLayout93.xml><?xml version="1.0" encoding="utf-8"?>
<p:sldLayout xmlns:a="http://schemas.openxmlformats.org/drawingml/2006/main" xmlns:r="http://schemas.openxmlformats.org/officeDocument/2006/relationships" xmlns:p="http://schemas.openxmlformats.org/presentationml/2006/main" type="tx">
  <p:cSld name="Default - Title and Content_2 copie 8">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09" name="Texte du titre"/>
          <p:cNvSpPr txBox="1">
            <a:spLocks noGrp="1"/>
          </p:cNvSpPr>
          <p:nvPr>
            <p:ph type="title"/>
          </p:nvPr>
        </p:nvSpPr>
        <p:spPr>
          <a:xfrm>
            <a:off x="1219203" y="226540"/>
            <a:ext cx="21945602" cy="2940996"/>
          </a:xfrm>
          <a:prstGeom prst="rect">
            <a:avLst/>
          </a:prstGeom>
          <a:ln>
            <a:round/>
          </a:ln>
        </p:spPr>
        <p:txBody>
          <a:bodyPr>
            <a:noAutofit/>
          </a:bodyPr>
          <a:lstStyle>
            <a:lvl1pPr marR="0" indent="0" defTabSz="804022">
              <a:defRPr sz="5600" b="1">
                <a:solidFill>
                  <a:srgbClr val="E3EBF5"/>
                </a:solidFill>
                <a:uFill>
                  <a:solidFill>
                    <a:srgbClr val="E3EBF5"/>
                  </a:solidFill>
                </a:uFill>
                <a:latin typeface="Arial"/>
                <a:ea typeface="Arial"/>
                <a:cs typeface="Arial"/>
                <a:sym typeface="Arial"/>
              </a:defRPr>
            </a:lvl1pPr>
          </a:lstStyle>
          <a:p>
            <a:r>
              <a:t>Texte du titre</a:t>
            </a:r>
          </a:p>
        </p:txBody>
      </p:sp>
      <p:sp>
        <p:nvSpPr>
          <p:cNvPr id="710" name="Texte niveau 1…"/>
          <p:cNvSpPr txBox="1">
            <a:spLocks noGrp="1"/>
          </p:cNvSpPr>
          <p:nvPr>
            <p:ph type="body" idx="1"/>
          </p:nvPr>
        </p:nvSpPr>
        <p:spPr>
          <a:xfrm>
            <a:off x="1207086" y="3167534"/>
            <a:ext cx="21957728" cy="10548468"/>
          </a:xfrm>
          <a:prstGeom prst="rect">
            <a:avLst/>
          </a:prstGeom>
          <a:ln>
            <a:round/>
          </a:ln>
        </p:spPr>
        <p:txBody>
          <a:bodyPr lIns="38100" tIns="38100" rIns="38100" bIns="38100">
            <a:noAutofit/>
          </a:bodyPr>
          <a:lstStyle>
            <a:lvl1pPr marL="682626" marR="0" indent="-682626" defTabSz="804022">
              <a:spcBef>
                <a:spcPts val="1200"/>
              </a:spcBef>
              <a:buClr>
                <a:srgbClr val="000000"/>
              </a:buClr>
              <a:buSzPct val="100000"/>
              <a:buFont typeface="Arial"/>
              <a:defRPr sz="5600">
                <a:solidFill>
                  <a:srgbClr val="000000"/>
                </a:solidFill>
                <a:uFill>
                  <a:solidFill>
                    <a:srgbClr val="000000"/>
                  </a:solidFill>
                </a:uFill>
                <a:latin typeface="Calibri"/>
                <a:ea typeface="Calibri"/>
                <a:cs typeface="Calibri"/>
                <a:sym typeface="Calibri"/>
              </a:defRPr>
            </a:lvl1pPr>
            <a:lvl2pPr marL="1482724" marR="0" indent="-568324" defTabSz="804022">
              <a:spcBef>
                <a:spcPts val="1000"/>
              </a:spcBef>
              <a:buClr>
                <a:srgbClr val="000000"/>
              </a:buClr>
              <a:buFont typeface="Arial"/>
              <a:defRPr sz="4800">
                <a:solidFill>
                  <a:srgbClr val="000000"/>
                </a:solidFill>
                <a:uFill>
                  <a:solidFill>
                    <a:srgbClr val="000000"/>
                  </a:solidFill>
                </a:uFill>
                <a:latin typeface="Calibri"/>
                <a:ea typeface="Calibri"/>
                <a:cs typeface="Calibri"/>
                <a:sym typeface="Calibri"/>
              </a:defRPr>
            </a:lvl2pPr>
            <a:lvl3pPr marL="2282824" marR="0" indent="-454024" defTabSz="804022">
              <a:spcBef>
                <a:spcPts val="1000"/>
              </a:spcBef>
              <a:buClr>
                <a:srgbClr val="000000"/>
              </a:buClr>
              <a:buSzPct val="100000"/>
              <a:buFont typeface="Arial"/>
              <a:defRPr sz="4400">
                <a:solidFill>
                  <a:srgbClr val="000000"/>
                </a:solidFill>
                <a:uFill>
                  <a:solidFill>
                    <a:srgbClr val="000000"/>
                  </a:solidFill>
                </a:uFill>
                <a:latin typeface="Calibri"/>
                <a:ea typeface="Calibri"/>
                <a:cs typeface="Calibri"/>
                <a:sym typeface="Calibri"/>
              </a:defRPr>
            </a:lvl3pPr>
            <a:lvl4pPr marL="3197224" marR="0" indent="-454024" defTabSz="804022">
              <a:spcBef>
                <a:spcPts val="800"/>
              </a:spcBef>
              <a:buClr>
                <a:srgbClr val="000000"/>
              </a:buClr>
              <a:buFont typeface="Arial"/>
              <a:defRPr sz="3200">
                <a:solidFill>
                  <a:srgbClr val="000000"/>
                </a:solidFill>
                <a:uFill>
                  <a:solidFill>
                    <a:srgbClr val="000000"/>
                  </a:solidFill>
                </a:uFill>
                <a:latin typeface="Calibri"/>
                <a:ea typeface="Calibri"/>
                <a:cs typeface="Calibri"/>
                <a:sym typeface="Calibri"/>
              </a:defRPr>
            </a:lvl4pPr>
            <a:lvl5pPr marL="4111626" marR="0" indent="-454026" defTabSz="804022">
              <a:spcBef>
                <a:spcPts val="800"/>
              </a:spcBef>
              <a:buClr>
                <a:srgbClr val="000000"/>
              </a:buClr>
              <a:buSzPct val="100000"/>
              <a:buFont typeface="Arial"/>
              <a:buChar char="»"/>
              <a:defRPr sz="3200">
                <a:solidFill>
                  <a:srgbClr val="000000"/>
                </a:solidFill>
                <a:uFill>
                  <a:solidFill>
                    <a:srgbClr val="000000"/>
                  </a:solidFill>
                </a:uFill>
                <a:latin typeface="Calibri"/>
                <a:ea typeface="Calibri"/>
                <a:cs typeface="Calibri"/>
                <a:sym typeface="Calibri"/>
              </a:defRPr>
            </a:lvl5pPr>
          </a:lstStyle>
          <a:p>
            <a:r>
              <a:t>Texte niveau 1</a:t>
            </a:r>
          </a:p>
          <a:p>
            <a:pPr lvl="1"/>
            <a:r>
              <a:t>Texte niveau 2</a:t>
            </a:r>
          </a:p>
          <a:p>
            <a:pPr lvl="2"/>
            <a:r>
              <a:t>Texte niveau 3</a:t>
            </a:r>
          </a:p>
          <a:p>
            <a:pPr lvl="3"/>
            <a:r>
              <a:t>Texte niveau 4</a:t>
            </a:r>
          </a:p>
          <a:p>
            <a:pPr lvl="4"/>
            <a:r>
              <a:t>Texte niveau 5</a:t>
            </a:r>
          </a:p>
        </p:txBody>
      </p:sp>
      <p:sp>
        <p:nvSpPr>
          <p:cNvPr id="711"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4022">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1936365703"/>
      </p:ext>
    </p:extLst>
  </p:cSld>
  <p:clrMapOvr>
    <a:masterClrMapping/>
  </p:clrMapOvr>
  <p:transition spd="med"/>
</p:sldLayout>
</file>

<file path=ppt/slideLayouts/slideLayout94.xml><?xml version="1.0" encoding="utf-8"?>
<p:sldLayout xmlns:a="http://schemas.openxmlformats.org/drawingml/2006/main" xmlns:r="http://schemas.openxmlformats.org/officeDocument/2006/relationships" xmlns:p="http://schemas.openxmlformats.org/presentationml/2006/main" type="tx">
  <p:cSld name="4_Default - Title only">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18" name="Texte du titre"/>
          <p:cNvSpPr txBox="1">
            <a:spLocks noGrp="1"/>
          </p:cNvSpPr>
          <p:nvPr>
            <p:ph type="title"/>
          </p:nvPr>
        </p:nvSpPr>
        <p:spPr>
          <a:xfrm>
            <a:off x="1219203" y="193674"/>
            <a:ext cx="21945602" cy="3006728"/>
          </a:xfrm>
          <a:prstGeom prst="rect">
            <a:avLst/>
          </a:prstGeom>
          <a:ln>
            <a:round/>
          </a:ln>
        </p:spPr>
        <p:txBody>
          <a:bodyPr>
            <a:noAutofit/>
          </a:bodyPr>
          <a:lstStyle>
            <a:lvl1pPr marR="0" indent="0" defTabSz="804022">
              <a:defRPr sz="5600" b="1">
                <a:solidFill>
                  <a:srgbClr val="E3EBF5"/>
                </a:solidFill>
                <a:uFill>
                  <a:solidFill>
                    <a:srgbClr val="E3EBF5"/>
                  </a:solidFill>
                </a:uFill>
                <a:latin typeface="Arial"/>
                <a:ea typeface="Arial"/>
                <a:cs typeface="Arial"/>
                <a:sym typeface="Arial"/>
              </a:defRPr>
            </a:lvl1pPr>
          </a:lstStyle>
          <a:p>
            <a:r>
              <a:t>Texte du titre</a:t>
            </a:r>
          </a:p>
        </p:txBody>
      </p:sp>
      <p:sp>
        <p:nvSpPr>
          <p:cNvPr id="719" name="Numéro de diapositive"/>
          <p:cNvSpPr txBox="1">
            <a:spLocks noGrp="1"/>
          </p:cNvSpPr>
          <p:nvPr>
            <p:ph type="sldNum" sz="quarter" idx="2"/>
          </p:nvPr>
        </p:nvSpPr>
        <p:spPr>
          <a:xfrm>
            <a:off x="22632608" y="12949890"/>
            <a:ext cx="532197" cy="410369"/>
          </a:xfrm>
          <a:prstGeom prst="rect">
            <a:avLst/>
          </a:prstGeom>
        </p:spPr>
        <p:txBody>
          <a:bodyPr anchor="t"/>
          <a:lstStyle>
            <a:lvl1pPr algn="r" defTabSz="804022">
              <a:defRPr sz="2000">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2408533720"/>
      </p:ext>
    </p:extLst>
  </p:cSld>
  <p:clrMapOvr>
    <a:masterClrMapping/>
  </p:clrMapOvr>
  <p:transition spd="med"/>
</p:sldLayout>
</file>

<file path=ppt/slideLayouts/slideLayout95.xml><?xml version="1.0" encoding="utf-8"?>
<p:sldLayout xmlns:a="http://schemas.openxmlformats.org/drawingml/2006/main" xmlns:r="http://schemas.openxmlformats.org/officeDocument/2006/relationships" xmlns:p="http://schemas.openxmlformats.org/presentationml/2006/main" type="tx">
  <p:cSld name="7_Ocean - No Graphics">
    <p:spTree>
      <p:nvGrpSpPr>
        <p:cNvPr id="1" name=""/>
        <p:cNvGrpSpPr/>
        <p:nvPr/>
      </p:nvGrpSpPr>
      <p:grpSpPr>
        <a:xfrm>
          <a:off x="0" y="0"/>
          <a:ext cx="0" cy="0"/>
          <a:chOff x="0" y="0"/>
          <a:chExt cx="0" cy="0"/>
        </a:xfrm>
      </p:grpSpPr>
      <p:sp>
        <p:nvSpPr>
          <p:cNvPr id="726" name="Texte du titre"/>
          <p:cNvSpPr txBox="1">
            <a:spLocks noGrp="1"/>
          </p:cNvSpPr>
          <p:nvPr>
            <p:ph type="title"/>
          </p:nvPr>
        </p:nvSpPr>
        <p:spPr>
          <a:prstGeom prst="rect">
            <a:avLst/>
          </a:prstGeom>
        </p:spPr>
        <p:txBody>
          <a:bodyPr>
            <a:noAutofit/>
          </a:bodyPr>
          <a:lstStyle>
            <a:lvl1pPr marL="81280" marR="81280" indent="0">
              <a:defRPr sz="8400"/>
            </a:lvl1pPr>
          </a:lstStyle>
          <a:p>
            <a:r>
              <a:t>Texte du titre</a:t>
            </a:r>
          </a:p>
        </p:txBody>
      </p:sp>
      <p:sp>
        <p:nvSpPr>
          <p:cNvPr id="727" name="Texte niveau 1…"/>
          <p:cNvSpPr txBox="1">
            <a:spLocks noGrp="1"/>
          </p:cNvSpPr>
          <p:nvPr>
            <p:ph type="body" idx="1"/>
          </p:nvPr>
        </p:nvSpPr>
        <p:spPr>
          <a:prstGeom prst="rect">
            <a:avLst/>
          </a:prstGeom>
        </p:spPr>
        <p:txBody>
          <a:bodyPr>
            <a:noAutofit/>
          </a:bodyPr>
          <a:lstStyle>
            <a:lvl1pPr marR="81280">
              <a:defRPr sz="6000"/>
            </a:lvl1pPr>
            <a:lvl2pPr marL="1567180" marR="81280" indent="-571500">
              <a:spcBef>
                <a:spcPts val="1200"/>
              </a:spcBef>
              <a:buClr>
                <a:srgbClr val="FFFFFF"/>
              </a:buClr>
              <a:defRPr sz="5200"/>
            </a:lvl2pPr>
            <a:lvl3pPr marL="2367278" marR="81280" indent="-457200">
              <a:spcBef>
                <a:spcPts val="1000"/>
              </a:spcBef>
              <a:defRPr sz="4400"/>
            </a:lvl3pPr>
            <a:lvl4pPr marL="3281678" marR="81280" indent="-457200">
              <a:spcBef>
                <a:spcPts val="800"/>
              </a:spcBef>
              <a:buClr>
                <a:srgbClr val="FFFFFF"/>
              </a:buClr>
              <a:defRPr sz="3600"/>
            </a:lvl4pPr>
            <a:lvl5pPr marL="4196078" marR="81280" indent="-457200">
              <a:spcBef>
                <a:spcPts val="800"/>
              </a:spcBef>
              <a:buFontTx/>
              <a:buChar char=""/>
              <a:defRPr sz="3600"/>
            </a:lvl5pPr>
          </a:lstStyle>
          <a:p>
            <a:r>
              <a:t>Texte niveau 1</a:t>
            </a:r>
          </a:p>
          <a:p>
            <a:pPr lvl="1"/>
            <a:r>
              <a:t>Texte niveau 2</a:t>
            </a:r>
          </a:p>
          <a:p>
            <a:pPr lvl="2"/>
            <a:r>
              <a:t>Texte niveau 3</a:t>
            </a:r>
          </a:p>
          <a:p>
            <a:pPr lvl="3"/>
            <a:r>
              <a:t>Texte niveau 4</a:t>
            </a:r>
          </a:p>
          <a:p>
            <a:pPr lvl="4"/>
            <a:r>
              <a:t>Texte niveau 5</a:t>
            </a:r>
          </a:p>
        </p:txBody>
      </p:sp>
      <p:sp>
        <p:nvSpPr>
          <p:cNvPr id="728" name="Numéro de diapositive"/>
          <p:cNvSpPr txBox="1">
            <a:spLocks noGrp="1"/>
          </p:cNvSpPr>
          <p:nvPr>
            <p:ph type="sldNum" sz="quarter" idx="2"/>
          </p:nvPr>
        </p:nvSpPr>
        <p:spPr>
          <a:xfrm>
            <a:off x="11573243" y="12776200"/>
            <a:ext cx="1237519" cy="779701"/>
          </a:xfrm>
          <a:prstGeom prst="rect">
            <a:avLst/>
          </a:prstGeom>
        </p:spPr>
        <p:txBody>
          <a:bodyPr anchor="t"/>
          <a:lstStyle>
            <a:lvl1pPr>
              <a:defRPr sz="4400">
                <a:latin typeface="Tahoma"/>
                <a:ea typeface="Tahoma"/>
                <a:cs typeface="Tahoma"/>
                <a:sym typeface="Tahom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2222709193"/>
      </p:ext>
    </p:extLst>
  </p:cSld>
  <p:clrMapOvr>
    <a:masterClrMapping/>
  </p:clrMapOvr>
  <p:transition spd="med"/>
</p:sldLayout>
</file>

<file path=ppt/slideLayouts/slideLayout96.xml><?xml version="1.0" encoding="utf-8"?>
<p:sldLayout xmlns:a="http://schemas.openxmlformats.org/drawingml/2006/main" xmlns:r="http://schemas.openxmlformats.org/officeDocument/2006/relationships" xmlns:p="http://schemas.openxmlformats.org/presentationml/2006/main" type="tx">
  <p:cSld name="3_nn_white">
    <p:bg>
      <p:bgPr>
        <a:solidFill>
          <a:srgbClr val="FFFFFF"/>
        </a:solidFill>
        <a:effectLst/>
      </p:bgPr>
    </p:bg>
    <p:spTree>
      <p:nvGrpSpPr>
        <p:cNvPr id="1" name=""/>
        <p:cNvGrpSpPr/>
        <p:nvPr/>
      </p:nvGrpSpPr>
      <p:grpSpPr>
        <a:xfrm>
          <a:off x="0" y="0"/>
          <a:ext cx="0" cy="0"/>
          <a:chOff x="0" y="0"/>
          <a:chExt cx="0" cy="0"/>
        </a:xfrm>
      </p:grpSpPr>
      <p:sp>
        <p:nvSpPr>
          <p:cNvPr id="735" name="Texte du titre"/>
          <p:cNvSpPr txBox="1">
            <a:spLocks noGrp="1"/>
          </p:cNvSpPr>
          <p:nvPr>
            <p:ph type="title"/>
          </p:nvPr>
        </p:nvSpPr>
        <p:spPr>
          <a:xfrm>
            <a:off x="1270003" y="231777"/>
            <a:ext cx="21835534" cy="3019426"/>
          </a:xfrm>
          <a:prstGeom prst="rect">
            <a:avLst/>
          </a:prstGeom>
        </p:spPr>
        <p:txBody>
          <a:bodyPr lIns="0" tIns="0" rIns="0" bIns="0">
            <a:noAutofit/>
          </a:bodyPr>
          <a:lstStyle>
            <a:lvl1pPr marR="0" indent="0">
              <a:defRPr sz="5600" b="1">
                <a:solidFill>
                  <a:srgbClr val="002778"/>
                </a:solidFill>
                <a:uFill>
                  <a:solidFill>
                    <a:srgbClr val="002778"/>
                  </a:solidFill>
                </a:uFill>
                <a:latin typeface="Verdana"/>
                <a:ea typeface="Verdana"/>
                <a:cs typeface="Verdana"/>
                <a:sym typeface="Verdana"/>
              </a:defRPr>
            </a:lvl1pPr>
          </a:lstStyle>
          <a:p>
            <a:r>
              <a:t>Texte du titre</a:t>
            </a:r>
          </a:p>
        </p:txBody>
      </p:sp>
      <p:sp>
        <p:nvSpPr>
          <p:cNvPr id="736" name="Texte niveau 1…"/>
          <p:cNvSpPr txBox="1">
            <a:spLocks noGrp="1"/>
          </p:cNvSpPr>
          <p:nvPr>
            <p:ph type="body" idx="1"/>
          </p:nvPr>
        </p:nvSpPr>
        <p:spPr>
          <a:xfrm>
            <a:off x="1270001" y="3251200"/>
            <a:ext cx="21831302" cy="10464800"/>
          </a:xfrm>
          <a:prstGeom prst="rect">
            <a:avLst/>
          </a:prstGeom>
        </p:spPr>
        <p:txBody>
          <a:bodyPr lIns="0" tIns="0" rIns="0" bIns="0">
            <a:noAutofit/>
          </a:bodyPr>
          <a:lstStyle>
            <a:lvl1pPr marL="527050" marR="0" indent="-527050">
              <a:spcBef>
                <a:spcPts val="1000"/>
              </a:spcBef>
              <a:buClr>
                <a:srgbClr val="00C4FF"/>
              </a:buClr>
              <a:buSzPct val="100000"/>
              <a:buFont typeface="Verdana"/>
              <a:defRPr sz="4400">
                <a:solidFill>
                  <a:srgbClr val="002778"/>
                </a:solidFill>
                <a:uFill>
                  <a:solidFill>
                    <a:srgbClr val="002778"/>
                  </a:solidFill>
                </a:uFill>
                <a:latin typeface="Verdana"/>
                <a:ea typeface="Verdana"/>
                <a:cs typeface="Verdana"/>
                <a:sym typeface="Verdana"/>
              </a:defRPr>
            </a:lvl1pPr>
            <a:lvl2pPr marL="1606550" marR="0" indent="-527050">
              <a:spcBef>
                <a:spcPts val="800"/>
              </a:spcBef>
              <a:buClr>
                <a:srgbClr val="ED610C"/>
              </a:buClr>
              <a:buFont typeface="Verdana"/>
              <a:buChar char="•"/>
              <a:defRPr sz="4000">
                <a:solidFill>
                  <a:srgbClr val="002778"/>
                </a:solidFill>
                <a:uFill>
                  <a:solidFill>
                    <a:srgbClr val="002778"/>
                  </a:solidFill>
                </a:uFill>
                <a:latin typeface="Verdana"/>
                <a:ea typeface="Verdana"/>
                <a:cs typeface="Verdana"/>
                <a:sym typeface="Verdana"/>
              </a:defRPr>
            </a:lvl2pPr>
            <a:lvl3pPr marL="2689224" marR="0" indent="-536574">
              <a:spcBef>
                <a:spcPts val="800"/>
              </a:spcBef>
              <a:buClr>
                <a:srgbClr val="002778"/>
              </a:buClr>
              <a:buSzPct val="100000"/>
              <a:buFont typeface="Verdana"/>
              <a:defRPr sz="3600">
                <a:solidFill>
                  <a:srgbClr val="002778"/>
                </a:solidFill>
                <a:uFill>
                  <a:solidFill>
                    <a:srgbClr val="002778"/>
                  </a:solidFill>
                </a:uFill>
                <a:latin typeface="Verdana"/>
                <a:ea typeface="Verdana"/>
                <a:cs typeface="Verdana"/>
                <a:sym typeface="Verdana"/>
              </a:defRPr>
            </a:lvl3pPr>
            <a:lvl4pPr marL="3768724" marR="0" indent="-527050">
              <a:spcBef>
                <a:spcPts val="600"/>
              </a:spcBef>
              <a:buClr>
                <a:srgbClr val="9D8F83"/>
              </a:buClr>
              <a:buFont typeface="Verdana"/>
              <a:buChar char="•"/>
              <a:defRPr sz="3200">
                <a:solidFill>
                  <a:srgbClr val="002778"/>
                </a:solidFill>
                <a:uFill>
                  <a:solidFill>
                    <a:srgbClr val="002778"/>
                  </a:solidFill>
                </a:uFill>
                <a:latin typeface="Verdana"/>
                <a:ea typeface="Verdana"/>
                <a:cs typeface="Verdana"/>
                <a:sym typeface="Verdana"/>
              </a:defRPr>
            </a:lvl4pPr>
            <a:lvl5pPr marL="4848224" marR="0" indent="-555624">
              <a:spcBef>
                <a:spcPts val="600"/>
              </a:spcBef>
              <a:buClr>
                <a:srgbClr val="000000"/>
              </a:buClr>
              <a:buSzPct val="100000"/>
              <a:buFont typeface="Verdana"/>
              <a:buChar char="•"/>
              <a:defRPr sz="2800">
                <a:solidFill>
                  <a:srgbClr val="002778"/>
                </a:solidFill>
                <a:uFill>
                  <a:solidFill>
                    <a:srgbClr val="002778"/>
                  </a:solidFill>
                </a:uFill>
                <a:latin typeface="Verdana"/>
                <a:ea typeface="Verdana"/>
                <a:cs typeface="Verdana"/>
                <a:sym typeface="Verdana"/>
              </a:defRPr>
            </a:lvl5pPr>
          </a:lstStyle>
          <a:p>
            <a:r>
              <a:t>Texte niveau 1</a:t>
            </a:r>
          </a:p>
          <a:p>
            <a:pPr lvl="1"/>
            <a:r>
              <a:t>Texte niveau 2</a:t>
            </a:r>
          </a:p>
          <a:p>
            <a:pPr lvl="2"/>
            <a:r>
              <a:t>Texte niveau 3</a:t>
            </a:r>
          </a:p>
          <a:p>
            <a:pPr lvl="3"/>
            <a:r>
              <a:t>Texte niveau 4</a:t>
            </a:r>
          </a:p>
          <a:p>
            <a:pPr lvl="4"/>
            <a:r>
              <a:t>Texte niveau 5</a:t>
            </a:r>
          </a:p>
        </p:txBody>
      </p:sp>
      <p:sp>
        <p:nvSpPr>
          <p:cNvPr id="737" name="Numéro de diapositive"/>
          <p:cNvSpPr txBox="1">
            <a:spLocks noGrp="1"/>
          </p:cNvSpPr>
          <p:nvPr>
            <p:ph type="sldNum" sz="quarter" idx="2"/>
          </p:nvPr>
        </p:nvSpPr>
        <p:spPr>
          <a:xfrm>
            <a:off x="11623737" y="12776202"/>
            <a:ext cx="1136529" cy="841256"/>
          </a:xfrm>
          <a:prstGeom prst="rect">
            <a:avLst/>
          </a:prstGeom>
        </p:spPr>
        <p:txBody>
          <a:bodyPr anchor="t"/>
          <a:lstStyle>
            <a:lvl1pPr>
              <a:defRPr sz="4800" b="1">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4132562530"/>
      </p:ext>
    </p:extLst>
  </p:cSld>
  <p:clrMapOvr>
    <a:masterClrMapping/>
  </p:clrMapOvr>
  <p:transition spd="med"/>
</p:sldLayout>
</file>

<file path=ppt/slideLayouts/slideLayout97.xml><?xml version="1.0" encoding="utf-8"?>
<p:sldLayout xmlns:a="http://schemas.openxmlformats.org/drawingml/2006/main" xmlns:r="http://schemas.openxmlformats.org/officeDocument/2006/relationships" xmlns:p="http://schemas.openxmlformats.org/presentationml/2006/main" type="tx">
  <p:cSld name="Titre et puces - Gauche copi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53" name="Texte du titre"/>
          <p:cNvSpPr txBox="1">
            <a:spLocks noGrp="1"/>
          </p:cNvSpPr>
          <p:nvPr>
            <p:ph type="title"/>
          </p:nvPr>
        </p:nvSpPr>
        <p:spPr>
          <a:xfrm>
            <a:off x="1693335" y="304800"/>
            <a:ext cx="20963466" cy="3556000"/>
          </a:xfrm>
          <a:prstGeom prst="rect">
            <a:avLst/>
          </a:prstGeom>
          <a:effectLst>
            <a:outerShdw blurRad="25400" dist="25400" dir="18900000" rotWithShape="0">
              <a:srgbClr val="000000">
                <a:alpha val="75000"/>
              </a:srgbClr>
            </a:outerShdw>
          </a:effectLst>
        </p:spPr>
        <p:txBody>
          <a:bodyPr lIns="38100" tIns="38100" rIns="38100" bIns="38100">
            <a:noAutofit/>
          </a:bodyPr>
          <a:lstStyle>
            <a:lvl1pPr marR="0" indent="0" algn="ctr" defTabSz="635000">
              <a:defRPr>
                <a:uFillTx/>
                <a:latin typeface="Monaco"/>
                <a:ea typeface="Monaco"/>
                <a:cs typeface="Monaco"/>
                <a:sym typeface="Monaco"/>
              </a:defRPr>
            </a:lvl1pPr>
          </a:lstStyle>
          <a:p>
            <a:r>
              <a:t>Texte du titre</a:t>
            </a:r>
          </a:p>
        </p:txBody>
      </p:sp>
      <p:sp>
        <p:nvSpPr>
          <p:cNvPr id="754" name="Texte niveau 1…"/>
          <p:cNvSpPr txBox="1">
            <a:spLocks noGrp="1"/>
          </p:cNvSpPr>
          <p:nvPr>
            <p:ph type="body" sz="half" idx="1"/>
          </p:nvPr>
        </p:nvSpPr>
        <p:spPr>
          <a:xfrm>
            <a:off x="1693335" y="3962400"/>
            <a:ext cx="10227734" cy="8051800"/>
          </a:xfrm>
          <a:prstGeom prst="rect">
            <a:avLst/>
          </a:prstGeom>
          <a:effectLst>
            <a:outerShdw blurRad="25400" dist="25400" dir="18900000" rotWithShape="0">
              <a:srgbClr val="000000">
                <a:alpha val="75000"/>
              </a:srgbClr>
            </a:outerShdw>
          </a:effectLst>
        </p:spPr>
        <p:txBody>
          <a:bodyPr lIns="38100" tIns="38100" rIns="38100" bIns="38100" anchor="ctr">
            <a:noAutofit/>
          </a:bodyPr>
          <a:lstStyle>
            <a:lvl1pPr marL="1342514" marR="0" indent="-758314" defTabSz="635000">
              <a:spcBef>
                <a:spcPts val="5000"/>
              </a:spcBef>
              <a:buClrTx/>
              <a:buSzPct val="90000"/>
              <a:buFont typeface="Gill Sans"/>
              <a:buBlip>
                <a:blip r:embed="rId3"/>
              </a:buBlip>
              <a:defRPr sz="3200">
                <a:uFillTx/>
                <a:latin typeface="Monaco"/>
                <a:ea typeface="Monaco"/>
                <a:cs typeface="Monaco"/>
                <a:sym typeface="Monaco"/>
              </a:defRPr>
            </a:lvl1pPr>
            <a:lvl2pPr marL="2256914" marR="0" indent="-758314" defTabSz="635000">
              <a:spcBef>
                <a:spcPts val="5000"/>
              </a:spcBef>
              <a:buClrTx/>
              <a:buSzPct val="90000"/>
              <a:buFont typeface="Gill Sans"/>
              <a:buBlip>
                <a:blip r:embed="rId3"/>
              </a:buBlip>
              <a:defRPr sz="3200">
                <a:uFillTx/>
                <a:latin typeface="Monaco"/>
                <a:ea typeface="Monaco"/>
                <a:cs typeface="Monaco"/>
                <a:sym typeface="Monaco"/>
              </a:defRPr>
            </a:lvl2pPr>
            <a:lvl3pPr marL="3171314" marR="0" indent="-758314" defTabSz="635000">
              <a:spcBef>
                <a:spcPts val="5000"/>
              </a:spcBef>
              <a:buClrTx/>
              <a:buSzPct val="90000"/>
              <a:buFont typeface="Gill Sans"/>
              <a:buBlip>
                <a:blip r:embed="rId3"/>
              </a:buBlip>
              <a:defRPr sz="3200">
                <a:uFillTx/>
                <a:latin typeface="Monaco"/>
                <a:ea typeface="Monaco"/>
                <a:cs typeface="Monaco"/>
                <a:sym typeface="Monaco"/>
              </a:defRPr>
            </a:lvl3pPr>
            <a:lvl4pPr marL="4085714" marR="0" indent="-758314" defTabSz="635000">
              <a:spcBef>
                <a:spcPts val="5000"/>
              </a:spcBef>
              <a:buClrTx/>
              <a:buSzPct val="90000"/>
              <a:buFont typeface="Gill Sans"/>
              <a:buBlip>
                <a:blip r:embed="rId3"/>
              </a:buBlip>
              <a:defRPr sz="3200">
                <a:uFillTx/>
                <a:latin typeface="Monaco"/>
                <a:ea typeface="Monaco"/>
                <a:cs typeface="Monaco"/>
                <a:sym typeface="Monaco"/>
              </a:defRPr>
            </a:lvl4pPr>
            <a:lvl5pPr marL="5000114" marR="0" indent="-758314" defTabSz="635000">
              <a:spcBef>
                <a:spcPts val="5000"/>
              </a:spcBef>
              <a:buClrTx/>
              <a:buSzPct val="90000"/>
              <a:buFont typeface="Gill Sans"/>
              <a:buBlip>
                <a:blip r:embed="rId3"/>
              </a:buBlip>
              <a:defRPr sz="3200">
                <a:uFillTx/>
                <a:latin typeface="Monaco"/>
                <a:ea typeface="Monaco"/>
                <a:cs typeface="Monaco"/>
                <a:sym typeface="Monaco"/>
              </a:defRPr>
            </a:lvl5pPr>
          </a:lstStyle>
          <a:p>
            <a:r>
              <a:t>Texte niveau 1</a:t>
            </a:r>
          </a:p>
          <a:p>
            <a:pPr lvl="1"/>
            <a:r>
              <a:t>Texte niveau 2</a:t>
            </a:r>
          </a:p>
          <a:p>
            <a:pPr lvl="2"/>
            <a:r>
              <a:t>Texte niveau 3</a:t>
            </a:r>
          </a:p>
          <a:p>
            <a:pPr lvl="3"/>
            <a:r>
              <a:t>Texte niveau 4</a:t>
            </a:r>
          </a:p>
          <a:p>
            <a:pPr lvl="4"/>
            <a:r>
              <a:t>Texte niveau 5</a:t>
            </a:r>
          </a:p>
        </p:txBody>
      </p:sp>
      <p:sp>
        <p:nvSpPr>
          <p:cNvPr id="755" name="Numéro de diapositive"/>
          <p:cNvSpPr txBox="1">
            <a:spLocks noGrp="1"/>
          </p:cNvSpPr>
          <p:nvPr>
            <p:ph type="sldNum" sz="quarter" idx="2"/>
          </p:nvPr>
        </p:nvSpPr>
        <p:spPr>
          <a:xfrm>
            <a:off x="11876425" y="13182602"/>
            <a:ext cx="628377" cy="353943"/>
          </a:xfrm>
          <a:prstGeom prst="rect">
            <a:avLst/>
          </a:prstGeom>
        </p:spPr>
        <p:txBody>
          <a:bodyPr lIns="38100" tIns="38100" rIns="38100" bIns="38100" anchor="t"/>
          <a:lstStyle>
            <a:lvl1pPr defTabSz="635000">
              <a:defRPr sz="1800">
                <a:uFillTx/>
                <a:latin typeface="Monaco"/>
                <a:ea typeface="Monaco"/>
                <a:cs typeface="Monaco"/>
                <a:sym typeface="Monaco"/>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89268246"/>
      </p:ext>
    </p:extLst>
  </p:cSld>
  <p:clrMapOvr>
    <a:masterClrMapping/>
  </p:clrMapOvr>
  <p:transition spd="med"/>
</p:sldLayout>
</file>

<file path=ppt/slideLayouts/slideLayout98.xml><?xml version="1.0" encoding="utf-8"?>
<p:sldLayout xmlns:a="http://schemas.openxmlformats.org/drawingml/2006/main" xmlns:r="http://schemas.openxmlformats.org/officeDocument/2006/relationships" xmlns:p="http://schemas.openxmlformats.org/presentationml/2006/main" type="tx">
  <p:cSld name="Title and Content 0">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62" name="Texte du titre"/>
          <p:cNvSpPr txBox="1">
            <a:spLocks noGrp="1"/>
          </p:cNvSpPr>
          <p:nvPr>
            <p:ph type="title"/>
          </p:nvPr>
        </p:nvSpPr>
        <p:spPr>
          <a:xfrm>
            <a:off x="2442509" y="622951"/>
            <a:ext cx="20135274" cy="2286002"/>
          </a:xfrm>
          <a:prstGeom prst="rect">
            <a:avLst/>
          </a:prstGeom>
        </p:spPr>
        <p:txBody>
          <a:bodyPr lIns="0" tIns="0" rIns="0" bIns="0"/>
          <a:lstStyle>
            <a:lvl1pPr marR="0" indent="0" defTabSz="914352">
              <a:lnSpc>
                <a:spcPct val="90000"/>
              </a:lnSpc>
              <a:defRPr sz="5200">
                <a:solidFill>
                  <a:srgbClr val="000000"/>
                </a:solidFill>
                <a:uFillTx/>
                <a:latin typeface="Arial"/>
                <a:ea typeface="Arial"/>
                <a:cs typeface="Arial"/>
                <a:sym typeface="Arial"/>
              </a:defRPr>
            </a:lvl1pPr>
          </a:lstStyle>
          <a:p>
            <a:r>
              <a:t>Texte du titre</a:t>
            </a:r>
          </a:p>
        </p:txBody>
      </p:sp>
      <p:sp>
        <p:nvSpPr>
          <p:cNvPr id="763" name="Texte niveau 1…"/>
          <p:cNvSpPr txBox="1">
            <a:spLocks noGrp="1"/>
          </p:cNvSpPr>
          <p:nvPr>
            <p:ph type="body" idx="1"/>
          </p:nvPr>
        </p:nvSpPr>
        <p:spPr>
          <a:xfrm>
            <a:off x="2442509" y="3200400"/>
            <a:ext cx="20135274" cy="9051928"/>
          </a:xfrm>
          <a:prstGeom prst="rect">
            <a:avLst/>
          </a:prstGeom>
        </p:spPr>
        <p:txBody>
          <a:bodyPr lIns="0" tIns="0" rIns="0" bIns="0"/>
          <a:lstStyle>
            <a:lvl1pPr marL="685764" marR="0" indent="-685764" defTabSz="914352">
              <a:spcBef>
                <a:spcPts val="1000"/>
              </a:spcBef>
              <a:buClrTx/>
              <a:buSzPct val="100000"/>
              <a:buFontTx/>
              <a:buBlip>
                <a:blip r:embed="rId3"/>
              </a:buBlip>
              <a:defRPr sz="4800">
                <a:solidFill>
                  <a:srgbClr val="404040"/>
                </a:solidFill>
                <a:uFillTx/>
                <a:latin typeface="Arial"/>
                <a:ea typeface="Arial"/>
                <a:cs typeface="Arial"/>
                <a:sym typeface="Arial"/>
              </a:defRPr>
            </a:lvl1pPr>
            <a:lvl2pPr marL="1537776" marR="0" indent="-623424" defTabSz="914352">
              <a:spcBef>
                <a:spcPts val="1000"/>
              </a:spcBef>
              <a:buClrTx/>
              <a:buFontTx/>
              <a:buChar char="•"/>
              <a:defRPr sz="4800">
                <a:solidFill>
                  <a:srgbClr val="404040"/>
                </a:solidFill>
                <a:uFillTx/>
                <a:latin typeface="Arial"/>
                <a:ea typeface="Arial"/>
                <a:cs typeface="Arial"/>
                <a:sym typeface="Arial"/>
              </a:defRPr>
            </a:lvl2pPr>
            <a:lvl3pPr marL="2377318" marR="0" indent="-548610" defTabSz="914352">
              <a:spcBef>
                <a:spcPts val="1000"/>
              </a:spcBef>
              <a:buClrTx/>
              <a:buSzPct val="100000"/>
              <a:buFontTx/>
              <a:defRPr sz="4800">
                <a:solidFill>
                  <a:srgbClr val="404040"/>
                </a:solidFill>
                <a:uFillTx/>
                <a:latin typeface="Arial"/>
                <a:ea typeface="Arial"/>
                <a:cs typeface="Arial"/>
                <a:sym typeface="Arial"/>
              </a:defRPr>
            </a:lvl3pPr>
            <a:lvl4pPr marL="3291670" marR="0" indent="-548610" defTabSz="914352">
              <a:spcBef>
                <a:spcPts val="1000"/>
              </a:spcBef>
              <a:buClrTx/>
              <a:buFontTx/>
              <a:buChar char="•"/>
              <a:defRPr sz="4800">
                <a:solidFill>
                  <a:srgbClr val="404040"/>
                </a:solidFill>
                <a:uFillTx/>
                <a:latin typeface="Arial"/>
                <a:ea typeface="Arial"/>
                <a:cs typeface="Arial"/>
                <a:sym typeface="Arial"/>
              </a:defRPr>
            </a:lvl4pPr>
            <a:lvl5pPr marL="4206024" marR="0" indent="-548610" defTabSz="914352">
              <a:spcBef>
                <a:spcPts val="1000"/>
              </a:spcBef>
              <a:buClrTx/>
              <a:buSzPct val="100000"/>
              <a:buFontTx/>
              <a:buChar char="•"/>
              <a:defRPr sz="4800">
                <a:solidFill>
                  <a:srgbClr val="404040"/>
                </a:solidFill>
                <a:uFillTx/>
                <a:latin typeface="Arial"/>
                <a:ea typeface="Arial"/>
                <a:cs typeface="Arial"/>
                <a:sym typeface="Arial"/>
              </a:defRPr>
            </a:lvl5pPr>
          </a:lstStyle>
          <a:p>
            <a:r>
              <a:t>Texte niveau 1</a:t>
            </a:r>
          </a:p>
          <a:p>
            <a:pPr lvl="1"/>
            <a:r>
              <a:t>Texte niveau 2</a:t>
            </a:r>
          </a:p>
          <a:p>
            <a:pPr lvl="2"/>
            <a:r>
              <a:t>Texte niveau 3</a:t>
            </a:r>
          </a:p>
          <a:p>
            <a:pPr lvl="3"/>
            <a:r>
              <a:t>Texte niveau 4</a:t>
            </a:r>
          </a:p>
          <a:p>
            <a:pPr lvl="4"/>
            <a:r>
              <a:t>Texte niveau 5</a:t>
            </a:r>
          </a:p>
        </p:txBody>
      </p:sp>
      <p:sp>
        <p:nvSpPr>
          <p:cNvPr id="764" name="Numéro de diapositive"/>
          <p:cNvSpPr txBox="1">
            <a:spLocks noGrp="1"/>
          </p:cNvSpPr>
          <p:nvPr>
            <p:ph type="sldNum" sz="quarter" idx="2"/>
          </p:nvPr>
        </p:nvSpPr>
        <p:spPr>
          <a:xfrm>
            <a:off x="16979873" y="12343372"/>
            <a:ext cx="495328" cy="369332"/>
          </a:xfrm>
          <a:prstGeom prst="rect">
            <a:avLst/>
          </a:prstGeom>
        </p:spPr>
        <p:txBody>
          <a:bodyPr lIns="0" tIns="0" rIns="0" bIns="0"/>
          <a:lstStyle>
            <a:lvl1pPr algn="r" defTabSz="914352">
              <a:defRPr sz="2400">
                <a:solidFill>
                  <a:srgbClr val="045C75"/>
                </a:solidFill>
                <a:uFillTx/>
                <a:latin typeface="Constantia"/>
                <a:ea typeface="Constantia"/>
                <a:cs typeface="Constantia"/>
                <a:sym typeface="Constantia"/>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864268878"/>
      </p:ext>
    </p:extLst>
  </p:cSld>
  <p:clrMapOvr>
    <a:masterClrMapping/>
  </p:clrMapOvr>
  <p:transition spd="med"/>
</p:sldLayout>
</file>

<file path=ppt/slideLayouts/slideLayout99.xml><?xml version="1.0" encoding="utf-8"?>
<p:sldLayout xmlns:a="http://schemas.openxmlformats.org/drawingml/2006/main" xmlns:r="http://schemas.openxmlformats.org/officeDocument/2006/relationships" xmlns:p="http://schemas.openxmlformats.org/presentationml/2006/main" type="tx">
  <p:cSld name="6_nn_white">
    <p:bg>
      <p:bgPr>
        <a:solidFill>
          <a:srgbClr val="FFFFFF"/>
        </a:solidFill>
        <a:effectLst/>
      </p:bgPr>
    </p:bg>
    <p:spTree>
      <p:nvGrpSpPr>
        <p:cNvPr id="1" name=""/>
        <p:cNvGrpSpPr/>
        <p:nvPr/>
      </p:nvGrpSpPr>
      <p:grpSpPr>
        <a:xfrm>
          <a:off x="0" y="0"/>
          <a:ext cx="0" cy="0"/>
          <a:chOff x="0" y="0"/>
          <a:chExt cx="0" cy="0"/>
        </a:xfrm>
      </p:grpSpPr>
      <p:sp>
        <p:nvSpPr>
          <p:cNvPr id="771" name="Texte du titre"/>
          <p:cNvSpPr txBox="1">
            <a:spLocks noGrp="1"/>
          </p:cNvSpPr>
          <p:nvPr>
            <p:ph type="title"/>
          </p:nvPr>
        </p:nvSpPr>
        <p:spPr>
          <a:xfrm>
            <a:off x="1270002" y="3"/>
            <a:ext cx="21835536" cy="3482978"/>
          </a:xfrm>
          <a:prstGeom prst="rect">
            <a:avLst/>
          </a:prstGeom>
        </p:spPr>
        <p:txBody>
          <a:bodyPr lIns="0" tIns="0" rIns="0" bIns="0"/>
          <a:lstStyle>
            <a:lvl1pPr marR="0" indent="0" defTabSz="1828706">
              <a:defRPr sz="5600" b="1">
                <a:solidFill>
                  <a:srgbClr val="002778"/>
                </a:solidFill>
                <a:uFill>
                  <a:solidFill>
                    <a:srgbClr val="002778"/>
                  </a:solidFill>
                </a:uFill>
                <a:latin typeface="Verdana"/>
                <a:ea typeface="Verdana"/>
                <a:cs typeface="Verdana"/>
                <a:sym typeface="Verdana"/>
              </a:defRPr>
            </a:lvl1pPr>
          </a:lstStyle>
          <a:p>
            <a:r>
              <a:t>Texte du titre</a:t>
            </a:r>
          </a:p>
        </p:txBody>
      </p:sp>
      <p:sp>
        <p:nvSpPr>
          <p:cNvPr id="772" name="Texte niveau 1…"/>
          <p:cNvSpPr txBox="1">
            <a:spLocks noGrp="1"/>
          </p:cNvSpPr>
          <p:nvPr>
            <p:ph type="body" idx="1"/>
          </p:nvPr>
        </p:nvSpPr>
        <p:spPr>
          <a:xfrm>
            <a:off x="1270002" y="3251200"/>
            <a:ext cx="21831304" cy="10464800"/>
          </a:xfrm>
          <a:prstGeom prst="rect">
            <a:avLst/>
          </a:prstGeom>
        </p:spPr>
        <p:txBody>
          <a:bodyPr lIns="0" tIns="0" rIns="0" bIns="0"/>
          <a:lstStyle>
            <a:lvl1pPr marL="527020" marR="0" indent="-527020" defTabSz="1828706">
              <a:spcBef>
                <a:spcPts val="1000"/>
              </a:spcBef>
              <a:buClr>
                <a:srgbClr val="00C4FF"/>
              </a:buClr>
              <a:buSzPct val="100000"/>
              <a:buFont typeface="Verdana"/>
              <a:defRPr sz="4400">
                <a:solidFill>
                  <a:srgbClr val="002778"/>
                </a:solidFill>
                <a:uFill>
                  <a:solidFill>
                    <a:srgbClr val="002778"/>
                  </a:solidFill>
                </a:uFill>
                <a:latin typeface="Verdana"/>
                <a:ea typeface="Verdana"/>
                <a:cs typeface="Verdana"/>
                <a:sym typeface="Verdana"/>
              </a:defRPr>
            </a:lvl1pPr>
            <a:lvl2pPr marL="1659170" marR="0" indent="-579724" defTabSz="1828706">
              <a:spcBef>
                <a:spcPts val="1000"/>
              </a:spcBef>
              <a:buClr>
                <a:srgbClr val="00C4FF"/>
              </a:buClr>
              <a:buFont typeface="Verdana"/>
              <a:buChar char="•"/>
              <a:defRPr sz="4400">
                <a:solidFill>
                  <a:srgbClr val="002778"/>
                </a:solidFill>
                <a:uFill>
                  <a:solidFill>
                    <a:srgbClr val="002778"/>
                  </a:solidFill>
                </a:uFill>
                <a:latin typeface="Verdana"/>
                <a:ea typeface="Verdana"/>
                <a:cs typeface="Verdana"/>
                <a:sym typeface="Verdana"/>
              </a:defRPr>
            </a:lvl2pPr>
            <a:lvl3pPr marL="2808318" marR="0" indent="-655778" defTabSz="1828706">
              <a:spcBef>
                <a:spcPts val="1000"/>
              </a:spcBef>
              <a:buClr>
                <a:srgbClr val="00C4FF"/>
              </a:buClr>
              <a:buSzPct val="100000"/>
              <a:buFont typeface="Verdana"/>
              <a:defRPr sz="4400">
                <a:solidFill>
                  <a:srgbClr val="002778"/>
                </a:solidFill>
                <a:uFill>
                  <a:solidFill>
                    <a:srgbClr val="002778"/>
                  </a:solidFill>
                </a:uFill>
                <a:latin typeface="Verdana"/>
                <a:ea typeface="Verdana"/>
                <a:cs typeface="Verdana"/>
                <a:sym typeface="Verdana"/>
              </a:defRPr>
            </a:lvl3pPr>
            <a:lvl4pPr marL="3966164" marR="0" indent="-724654" defTabSz="1828706">
              <a:spcBef>
                <a:spcPts val="1000"/>
              </a:spcBef>
              <a:buClr>
                <a:srgbClr val="00C4FF"/>
              </a:buClr>
              <a:buFont typeface="Verdana"/>
              <a:buChar char="•"/>
              <a:defRPr sz="4400">
                <a:solidFill>
                  <a:srgbClr val="002778"/>
                </a:solidFill>
                <a:uFill>
                  <a:solidFill>
                    <a:srgbClr val="002778"/>
                  </a:solidFill>
                </a:uFill>
                <a:latin typeface="Verdana"/>
                <a:ea typeface="Verdana"/>
                <a:cs typeface="Verdana"/>
                <a:sym typeface="Verdana"/>
              </a:defRPr>
            </a:lvl4pPr>
            <a:lvl5pPr marL="5165458" marR="0" indent="-873078" defTabSz="1828706">
              <a:spcBef>
                <a:spcPts val="1000"/>
              </a:spcBef>
              <a:buClr>
                <a:srgbClr val="00C4FF"/>
              </a:buClr>
              <a:buSzPct val="100000"/>
              <a:buFont typeface="Verdana"/>
              <a:buChar char="•"/>
              <a:defRPr sz="4400">
                <a:solidFill>
                  <a:srgbClr val="002778"/>
                </a:solidFill>
                <a:uFill>
                  <a:solidFill>
                    <a:srgbClr val="002778"/>
                  </a:solidFill>
                </a:uFill>
                <a:latin typeface="Verdana"/>
                <a:ea typeface="Verdana"/>
                <a:cs typeface="Verdana"/>
                <a:sym typeface="Verdana"/>
              </a:defRPr>
            </a:lvl5pPr>
          </a:lstStyle>
          <a:p>
            <a:r>
              <a:t>Texte niveau 1</a:t>
            </a:r>
          </a:p>
          <a:p>
            <a:pPr lvl="1"/>
            <a:r>
              <a:t>Texte niveau 2</a:t>
            </a:r>
          </a:p>
          <a:p>
            <a:pPr lvl="2"/>
            <a:r>
              <a:t>Texte niveau 3</a:t>
            </a:r>
          </a:p>
          <a:p>
            <a:pPr lvl="3"/>
            <a:r>
              <a:t>Texte niveau 4</a:t>
            </a:r>
          </a:p>
          <a:p>
            <a:pPr lvl="4"/>
            <a:r>
              <a:t>Texte niveau 5</a:t>
            </a:r>
          </a:p>
        </p:txBody>
      </p:sp>
      <p:sp>
        <p:nvSpPr>
          <p:cNvPr id="773" name="Numéro de diapositive"/>
          <p:cNvSpPr txBox="1">
            <a:spLocks noGrp="1"/>
          </p:cNvSpPr>
          <p:nvPr>
            <p:ph type="sldNum" sz="quarter" idx="2"/>
          </p:nvPr>
        </p:nvSpPr>
        <p:spPr>
          <a:xfrm>
            <a:off x="11623739" y="12776204"/>
            <a:ext cx="1136529" cy="841256"/>
          </a:xfrm>
          <a:prstGeom prst="rect">
            <a:avLst/>
          </a:prstGeom>
        </p:spPr>
        <p:txBody>
          <a:bodyPr anchor="t"/>
          <a:lstStyle>
            <a:lvl1pPr defTabSz="1168340">
              <a:defRPr sz="4800" b="1">
                <a:solidFill>
                  <a:srgbClr val="000000"/>
                </a:solidFill>
                <a:uFill>
                  <a:solidFill>
                    <a:srgbClr val="000000"/>
                  </a:solidFill>
                </a:uFill>
              </a:defRPr>
            </a:lvl1pPr>
          </a:lstStyle>
          <a:p>
            <a:pPr>
              <a:defRPr>
                <a:effectLst/>
              </a:defRPr>
            </a:pPr>
            <a:fld id="{86CB4B4D-7CA3-9044-876B-883B54F8677D}" type="slidenum">
              <a:t>‹n°›</a:t>
            </a:fld>
            <a:endParaRPr/>
          </a:p>
        </p:txBody>
      </p:sp>
    </p:spTree>
    <p:extLst>
      <p:ext uri="{BB962C8B-B14F-4D97-AF65-F5344CB8AC3E}">
        <p14:creationId xmlns:p14="http://schemas.microsoft.com/office/powerpoint/2010/main" val="329190933"/>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jp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6" Type="http://schemas.openxmlformats.org/officeDocument/2006/relationships/slideLayout" Target="../slideLayouts/slideLayout45.xml"/><Relationship Id="rId21" Type="http://schemas.openxmlformats.org/officeDocument/2006/relationships/slideLayout" Target="../slideLayouts/slideLayout40.xml"/><Relationship Id="rId42" Type="http://schemas.openxmlformats.org/officeDocument/2006/relationships/slideLayout" Target="../slideLayouts/slideLayout61.xml"/><Relationship Id="rId47" Type="http://schemas.openxmlformats.org/officeDocument/2006/relationships/slideLayout" Target="../slideLayouts/slideLayout66.xml"/><Relationship Id="rId63" Type="http://schemas.openxmlformats.org/officeDocument/2006/relationships/slideLayout" Target="../slideLayouts/slideLayout82.xml"/><Relationship Id="rId68" Type="http://schemas.openxmlformats.org/officeDocument/2006/relationships/slideLayout" Target="../slideLayouts/slideLayout87.xml"/><Relationship Id="rId84" Type="http://schemas.openxmlformats.org/officeDocument/2006/relationships/slideLayout" Target="../slideLayouts/slideLayout103.xml"/><Relationship Id="rId89" Type="http://schemas.openxmlformats.org/officeDocument/2006/relationships/slideLayout" Target="../slideLayouts/slideLayout108.xml"/><Relationship Id="rId16" Type="http://schemas.openxmlformats.org/officeDocument/2006/relationships/slideLayout" Target="../slideLayouts/slideLayout35.xml"/><Relationship Id="rId11" Type="http://schemas.openxmlformats.org/officeDocument/2006/relationships/slideLayout" Target="../slideLayouts/slideLayout30.xml"/><Relationship Id="rId32" Type="http://schemas.openxmlformats.org/officeDocument/2006/relationships/slideLayout" Target="../slideLayouts/slideLayout51.xml"/><Relationship Id="rId37" Type="http://schemas.openxmlformats.org/officeDocument/2006/relationships/slideLayout" Target="../slideLayouts/slideLayout56.xml"/><Relationship Id="rId53" Type="http://schemas.openxmlformats.org/officeDocument/2006/relationships/slideLayout" Target="../slideLayouts/slideLayout72.xml"/><Relationship Id="rId58" Type="http://schemas.openxmlformats.org/officeDocument/2006/relationships/slideLayout" Target="../slideLayouts/slideLayout77.xml"/><Relationship Id="rId74" Type="http://schemas.openxmlformats.org/officeDocument/2006/relationships/slideLayout" Target="../slideLayouts/slideLayout93.xml"/><Relationship Id="rId79" Type="http://schemas.openxmlformats.org/officeDocument/2006/relationships/slideLayout" Target="../slideLayouts/slideLayout98.xml"/><Relationship Id="rId5" Type="http://schemas.openxmlformats.org/officeDocument/2006/relationships/slideLayout" Target="../slideLayouts/slideLayout24.xml"/><Relationship Id="rId90" Type="http://schemas.openxmlformats.org/officeDocument/2006/relationships/slideLayout" Target="../slideLayouts/slideLayout109.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slideLayout" Target="../slideLayouts/slideLayout46.xml"/><Relationship Id="rId30" Type="http://schemas.openxmlformats.org/officeDocument/2006/relationships/slideLayout" Target="../slideLayouts/slideLayout49.xml"/><Relationship Id="rId35" Type="http://schemas.openxmlformats.org/officeDocument/2006/relationships/slideLayout" Target="../slideLayouts/slideLayout54.xml"/><Relationship Id="rId43" Type="http://schemas.openxmlformats.org/officeDocument/2006/relationships/slideLayout" Target="../slideLayouts/slideLayout62.xml"/><Relationship Id="rId48" Type="http://schemas.openxmlformats.org/officeDocument/2006/relationships/slideLayout" Target="../slideLayouts/slideLayout67.xml"/><Relationship Id="rId56" Type="http://schemas.openxmlformats.org/officeDocument/2006/relationships/slideLayout" Target="../slideLayouts/slideLayout75.xml"/><Relationship Id="rId64" Type="http://schemas.openxmlformats.org/officeDocument/2006/relationships/slideLayout" Target="../slideLayouts/slideLayout83.xml"/><Relationship Id="rId69" Type="http://schemas.openxmlformats.org/officeDocument/2006/relationships/slideLayout" Target="../slideLayouts/slideLayout88.xml"/><Relationship Id="rId77" Type="http://schemas.openxmlformats.org/officeDocument/2006/relationships/slideLayout" Target="../slideLayouts/slideLayout96.xml"/><Relationship Id="rId8" Type="http://schemas.openxmlformats.org/officeDocument/2006/relationships/slideLayout" Target="../slideLayouts/slideLayout27.xml"/><Relationship Id="rId51" Type="http://schemas.openxmlformats.org/officeDocument/2006/relationships/slideLayout" Target="../slideLayouts/slideLayout70.xml"/><Relationship Id="rId72" Type="http://schemas.openxmlformats.org/officeDocument/2006/relationships/slideLayout" Target="../slideLayouts/slideLayout91.xml"/><Relationship Id="rId80" Type="http://schemas.openxmlformats.org/officeDocument/2006/relationships/slideLayout" Target="../slideLayouts/slideLayout99.xml"/><Relationship Id="rId85" Type="http://schemas.openxmlformats.org/officeDocument/2006/relationships/slideLayout" Target="../slideLayouts/slideLayout104.xml"/><Relationship Id="rId3" Type="http://schemas.openxmlformats.org/officeDocument/2006/relationships/slideLayout" Target="../slideLayouts/slideLayout22.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33" Type="http://schemas.openxmlformats.org/officeDocument/2006/relationships/slideLayout" Target="../slideLayouts/slideLayout52.xml"/><Relationship Id="rId38" Type="http://schemas.openxmlformats.org/officeDocument/2006/relationships/slideLayout" Target="../slideLayouts/slideLayout57.xml"/><Relationship Id="rId46" Type="http://schemas.openxmlformats.org/officeDocument/2006/relationships/slideLayout" Target="../slideLayouts/slideLayout65.xml"/><Relationship Id="rId59" Type="http://schemas.openxmlformats.org/officeDocument/2006/relationships/slideLayout" Target="../slideLayouts/slideLayout78.xml"/><Relationship Id="rId67" Type="http://schemas.openxmlformats.org/officeDocument/2006/relationships/slideLayout" Target="../slideLayouts/slideLayout86.xml"/><Relationship Id="rId20" Type="http://schemas.openxmlformats.org/officeDocument/2006/relationships/slideLayout" Target="../slideLayouts/slideLayout39.xml"/><Relationship Id="rId41" Type="http://schemas.openxmlformats.org/officeDocument/2006/relationships/slideLayout" Target="../slideLayouts/slideLayout60.xml"/><Relationship Id="rId54" Type="http://schemas.openxmlformats.org/officeDocument/2006/relationships/slideLayout" Target="../slideLayouts/slideLayout73.xml"/><Relationship Id="rId62" Type="http://schemas.openxmlformats.org/officeDocument/2006/relationships/slideLayout" Target="../slideLayouts/slideLayout81.xml"/><Relationship Id="rId70" Type="http://schemas.openxmlformats.org/officeDocument/2006/relationships/slideLayout" Target="../slideLayouts/slideLayout89.xml"/><Relationship Id="rId75" Type="http://schemas.openxmlformats.org/officeDocument/2006/relationships/slideLayout" Target="../slideLayouts/slideLayout94.xml"/><Relationship Id="rId83" Type="http://schemas.openxmlformats.org/officeDocument/2006/relationships/slideLayout" Target="../slideLayouts/slideLayout102.xml"/><Relationship Id="rId88" Type="http://schemas.openxmlformats.org/officeDocument/2006/relationships/slideLayout" Target="../slideLayouts/slideLayout107.xml"/><Relationship Id="rId91" Type="http://schemas.openxmlformats.org/officeDocument/2006/relationships/theme" Target="../theme/theme2.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28" Type="http://schemas.openxmlformats.org/officeDocument/2006/relationships/slideLayout" Target="../slideLayouts/slideLayout47.xml"/><Relationship Id="rId36" Type="http://schemas.openxmlformats.org/officeDocument/2006/relationships/slideLayout" Target="../slideLayouts/slideLayout55.xml"/><Relationship Id="rId49" Type="http://schemas.openxmlformats.org/officeDocument/2006/relationships/slideLayout" Target="../slideLayouts/slideLayout68.xml"/><Relationship Id="rId57" Type="http://schemas.openxmlformats.org/officeDocument/2006/relationships/slideLayout" Target="../slideLayouts/slideLayout76.xml"/><Relationship Id="rId10" Type="http://schemas.openxmlformats.org/officeDocument/2006/relationships/slideLayout" Target="../slideLayouts/slideLayout29.xml"/><Relationship Id="rId31" Type="http://schemas.openxmlformats.org/officeDocument/2006/relationships/slideLayout" Target="../slideLayouts/slideLayout50.xml"/><Relationship Id="rId44" Type="http://schemas.openxmlformats.org/officeDocument/2006/relationships/slideLayout" Target="../slideLayouts/slideLayout63.xml"/><Relationship Id="rId52" Type="http://schemas.openxmlformats.org/officeDocument/2006/relationships/slideLayout" Target="../slideLayouts/slideLayout71.xml"/><Relationship Id="rId60" Type="http://schemas.openxmlformats.org/officeDocument/2006/relationships/slideLayout" Target="../slideLayouts/slideLayout79.xml"/><Relationship Id="rId65" Type="http://schemas.openxmlformats.org/officeDocument/2006/relationships/slideLayout" Target="../slideLayouts/slideLayout84.xml"/><Relationship Id="rId73" Type="http://schemas.openxmlformats.org/officeDocument/2006/relationships/slideLayout" Target="../slideLayouts/slideLayout92.xml"/><Relationship Id="rId78" Type="http://schemas.openxmlformats.org/officeDocument/2006/relationships/slideLayout" Target="../slideLayouts/slideLayout97.xml"/><Relationship Id="rId81" Type="http://schemas.openxmlformats.org/officeDocument/2006/relationships/slideLayout" Target="../slideLayouts/slideLayout100.xml"/><Relationship Id="rId86" Type="http://schemas.openxmlformats.org/officeDocument/2006/relationships/slideLayout" Target="../slideLayouts/slideLayout105.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9" Type="http://schemas.openxmlformats.org/officeDocument/2006/relationships/slideLayout" Target="../slideLayouts/slideLayout58.xml"/><Relationship Id="rId34" Type="http://schemas.openxmlformats.org/officeDocument/2006/relationships/slideLayout" Target="../slideLayouts/slideLayout53.xml"/><Relationship Id="rId50" Type="http://schemas.openxmlformats.org/officeDocument/2006/relationships/slideLayout" Target="../slideLayouts/slideLayout69.xml"/><Relationship Id="rId55" Type="http://schemas.openxmlformats.org/officeDocument/2006/relationships/slideLayout" Target="../slideLayouts/slideLayout74.xml"/><Relationship Id="rId76" Type="http://schemas.openxmlformats.org/officeDocument/2006/relationships/slideLayout" Target="../slideLayouts/slideLayout95.xml"/><Relationship Id="rId7" Type="http://schemas.openxmlformats.org/officeDocument/2006/relationships/slideLayout" Target="../slideLayouts/slideLayout26.xml"/><Relationship Id="rId71" Type="http://schemas.openxmlformats.org/officeDocument/2006/relationships/slideLayout" Target="../slideLayouts/slideLayout90.xml"/><Relationship Id="rId2" Type="http://schemas.openxmlformats.org/officeDocument/2006/relationships/slideLayout" Target="../slideLayouts/slideLayout21.xml"/><Relationship Id="rId29" Type="http://schemas.openxmlformats.org/officeDocument/2006/relationships/slideLayout" Target="../slideLayouts/slideLayout48.xml"/><Relationship Id="rId24" Type="http://schemas.openxmlformats.org/officeDocument/2006/relationships/slideLayout" Target="../slideLayouts/slideLayout43.xml"/><Relationship Id="rId40" Type="http://schemas.openxmlformats.org/officeDocument/2006/relationships/slideLayout" Target="../slideLayouts/slideLayout59.xml"/><Relationship Id="rId45" Type="http://schemas.openxmlformats.org/officeDocument/2006/relationships/slideLayout" Target="../slideLayouts/slideLayout64.xml"/><Relationship Id="rId66" Type="http://schemas.openxmlformats.org/officeDocument/2006/relationships/slideLayout" Target="../slideLayouts/slideLayout85.xml"/><Relationship Id="rId87" Type="http://schemas.openxmlformats.org/officeDocument/2006/relationships/slideLayout" Target="../slideLayouts/slideLayout106.xml"/><Relationship Id="rId61" Type="http://schemas.openxmlformats.org/officeDocument/2006/relationships/slideLayout" Target="../slideLayouts/slideLayout80.xml"/><Relationship Id="rId82" Type="http://schemas.openxmlformats.org/officeDocument/2006/relationships/slideLayout" Target="../slideLayouts/slideLayout101.xml"/><Relationship Id="rId19" Type="http://schemas.openxmlformats.org/officeDocument/2006/relationships/slideLayout" Target="../slideLayouts/slideLayout3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7.xml"/><Relationship Id="rId13" Type="http://schemas.openxmlformats.org/officeDocument/2006/relationships/image" Target="../media/image25.png"/><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theme" Target="../theme/theme3.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 Id="rId14" Type="http://schemas.openxmlformats.org/officeDocument/2006/relationships/image" Target="../media/image26.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28.xml"/><Relationship Id="rId13" Type="http://schemas.openxmlformats.org/officeDocument/2006/relationships/theme" Target="../theme/theme4.xml"/><Relationship Id="rId3" Type="http://schemas.openxmlformats.org/officeDocument/2006/relationships/slideLayout" Target="../slideLayouts/slideLayout123.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5" Type="http://schemas.openxmlformats.org/officeDocument/2006/relationships/slideLayout" Target="../slideLayouts/slideLayout125.xml"/><Relationship Id="rId10" Type="http://schemas.openxmlformats.org/officeDocument/2006/relationships/slideLayout" Target="../slideLayouts/slideLayout130.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image" Target="../media/image27.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slideLayout" Target="../slideLayouts/slideLayout145.xml"/><Relationship Id="rId18" Type="http://schemas.openxmlformats.org/officeDocument/2006/relationships/slideLayout" Target="../slideLayouts/slideLayout150.xml"/><Relationship Id="rId3" Type="http://schemas.openxmlformats.org/officeDocument/2006/relationships/slideLayout" Target="../slideLayouts/slideLayout135.xml"/><Relationship Id="rId21" Type="http://schemas.openxmlformats.org/officeDocument/2006/relationships/slideLayout" Target="../slideLayouts/slideLayout153.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20" Type="http://schemas.openxmlformats.org/officeDocument/2006/relationships/slideLayout" Target="../slideLayouts/slideLayout152.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24" Type="http://schemas.openxmlformats.org/officeDocument/2006/relationships/theme" Target="../theme/theme5.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23" Type="http://schemas.openxmlformats.org/officeDocument/2006/relationships/slideLayout" Target="../slideLayouts/slideLayout155.xml"/><Relationship Id="rId10" Type="http://schemas.openxmlformats.org/officeDocument/2006/relationships/slideLayout" Target="../slideLayouts/slideLayout142.xml"/><Relationship Id="rId19" Type="http://schemas.openxmlformats.org/officeDocument/2006/relationships/slideLayout" Target="../slideLayouts/slideLayout151.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 Id="rId22" Type="http://schemas.openxmlformats.org/officeDocument/2006/relationships/slideLayout" Target="../slideLayouts/slideLayout15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21">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557874" y="265801"/>
            <a:ext cx="20220460" cy="1940378"/>
          </a:xfrm>
          <a:prstGeom prst="rect">
            <a:avLst/>
          </a:prstGeom>
        </p:spPr>
        <p:txBody>
          <a:bodyPr vert="horz" lIns="91440" tIns="45720" rIns="91440" bIns="45720" rtlCol="0" anchor="ctr">
            <a:noAutofit/>
          </a:bodyPr>
          <a:lstStyle/>
          <a:p>
            <a:r>
              <a:rPr lang="en-US" dirty="0"/>
              <a:t>Click to edit Master title style</a:t>
            </a:r>
            <a:endParaRPr lang="en-CA" dirty="0"/>
          </a:p>
        </p:txBody>
      </p:sp>
      <p:sp>
        <p:nvSpPr>
          <p:cNvPr id="3" name="Text Placeholder 2"/>
          <p:cNvSpPr>
            <a:spLocks noGrp="1"/>
          </p:cNvSpPr>
          <p:nvPr>
            <p:ph type="body" idx="1"/>
          </p:nvPr>
        </p:nvSpPr>
        <p:spPr>
          <a:xfrm>
            <a:off x="1557873" y="2641605"/>
            <a:ext cx="21149734" cy="9712326"/>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6" name="Slide Number Placeholder 5"/>
          <p:cNvSpPr>
            <a:spLocks noGrp="1"/>
          </p:cNvSpPr>
          <p:nvPr>
            <p:ph type="sldNum" sz="quarter" idx="4"/>
          </p:nvPr>
        </p:nvSpPr>
        <p:spPr>
          <a:xfrm>
            <a:off x="186270" y="12712707"/>
            <a:ext cx="1371600" cy="730250"/>
          </a:xfrm>
          <a:prstGeom prst="rect">
            <a:avLst/>
          </a:prstGeom>
        </p:spPr>
        <p:txBody>
          <a:bodyPr vert="horz" lIns="91440" tIns="45720" rIns="91440" bIns="0" rtlCol="0" anchor="b"/>
          <a:lstStyle>
            <a:lvl1pPr algn="r">
              <a:defRPr sz="2100">
                <a:solidFill>
                  <a:schemeClr val="tx2"/>
                </a:solidFill>
              </a:defRPr>
            </a:lvl1pPr>
          </a:lstStyle>
          <a:p>
            <a:fld id="{2CA814A5-5B67-49A0-A5BA-40050328EF92}" type="slidenum">
              <a:rPr lang="en-CA" smtClean="0"/>
              <a:pPr/>
              <a:t>‹n°›</a:t>
            </a:fld>
            <a:endParaRPr lang="en-CA" dirty="0"/>
          </a:p>
        </p:txBody>
      </p:sp>
    </p:spTree>
    <p:extLst>
      <p:ext uri="{BB962C8B-B14F-4D97-AF65-F5344CB8AC3E}">
        <p14:creationId xmlns:p14="http://schemas.microsoft.com/office/powerpoint/2010/main" val="1952567393"/>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 id="2147483715" r:id="rId13"/>
    <p:sldLayoutId id="2147483716" r:id="rId14"/>
    <p:sldLayoutId id="2147483717" r:id="rId15"/>
    <p:sldLayoutId id="2147483721" r:id="rId16"/>
    <p:sldLayoutId id="2147483726" r:id="rId17"/>
    <p:sldLayoutId id="2147483729" r:id="rId18"/>
    <p:sldLayoutId id="2147483730" r:id="rId19"/>
  </p:sldLayoutIdLst>
  <p:hf hdr="0" ftr="0" dt="0"/>
  <p:txStyles>
    <p:titleStyle>
      <a:lvl1pPr algn="l" defTabSz="1829076" rtl="0" eaLnBrk="1" latinLnBrk="0" hangingPunct="1">
        <a:lnSpc>
          <a:spcPct val="90000"/>
        </a:lnSpc>
        <a:spcBef>
          <a:spcPct val="0"/>
        </a:spcBef>
        <a:buNone/>
        <a:defRPr sz="5600" b="1" kern="1200">
          <a:solidFill>
            <a:schemeClr val="accent1"/>
          </a:solidFill>
          <a:latin typeface="+mj-lt"/>
          <a:ea typeface="+mj-ea"/>
          <a:cs typeface="+mj-cs"/>
        </a:defRPr>
      </a:lvl1pPr>
    </p:titleStyle>
    <p:bodyStyle>
      <a:lvl1pPr marL="457270" indent="-457270" algn="l" defTabSz="1829076" rtl="0" eaLnBrk="1" latinLnBrk="0" hangingPunct="1">
        <a:lnSpc>
          <a:spcPct val="100000"/>
        </a:lnSpc>
        <a:spcBef>
          <a:spcPts val="2000"/>
        </a:spcBef>
        <a:spcAft>
          <a:spcPts val="400"/>
        </a:spcAft>
        <a:buFont typeface="Arial" panose="020B0604020202020204" pitchFamily="34" charset="0"/>
        <a:buChar char="•"/>
        <a:defRPr sz="4000" kern="1200">
          <a:solidFill>
            <a:schemeClr val="tx2"/>
          </a:solidFill>
          <a:latin typeface="+mn-lt"/>
          <a:ea typeface="+mn-ea"/>
          <a:cs typeface="+mn-cs"/>
        </a:defRPr>
      </a:lvl1pPr>
      <a:lvl2pPr marL="1371804" indent="-457270" algn="l" defTabSz="1829076" rtl="0" eaLnBrk="1" latinLnBrk="0" hangingPunct="1">
        <a:lnSpc>
          <a:spcPct val="100000"/>
        </a:lnSpc>
        <a:spcBef>
          <a:spcPts val="0"/>
        </a:spcBef>
        <a:buFont typeface="Arial" panose="020B0604020202020204" pitchFamily="34" charset="0"/>
        <a:buChar char="•"/>
        <a:defRPr sz="3600" kern="1200">
          <a:solidFill>
            <a:schemeClr val="tx2"/>
          </a:solidFill>
          <a:latin typeface="+mn-lt"/>
          <a:ea typeface="+mn-ea"/>
          <a:cs typeface="+mn-cs"/>
        </a:defRPr>
      </a:lvl2pPr>
      <a:lvl3pPr marL="2286342" indent="-457270" algn="l" defTabSz="1829076" rtl="0" eaLnBrk="1" latinLnBrk="0" hangingPunct="1">
        <a:lnSpc>
          <a:spcPct val="100000"/>
        </a:lnSpc>
        <a:spcBef>
          <a:spcPts val="1000"/>
        </a:spcBef>
        <a:buFont typeface="Arial" panose="020B0604020202020204" pitchFamily="34" charset="0"/>
        <a:buChar char="•"/>
        <a:defRPr sz="3200" kern="1200">
          <a:solidFill>
            <a:schemeClr val="tx2"/>
          </a:solidFill>
          <a:latin typeface="+mn-lt"/>
          <a:ea typeface="+mn-ea"/>
          <a:cs typeface="+mn-cs"/>
        </a:defRPr>
      </a:lvl3pPr>
      <a:lvl4pPr marL="3200880" indent="-457270" algn="l" defTabSz="1829076" rtl="0" eaLnBrk="1" latinLnBrk="0" hangingPunct="1">
        <a:lnSpc>
          <a:spcPct val="100000"/>
        </a:lnSpc>
        <a:spcBef>
          <a:spcPts val="1000"/>
        </a:spcBef>
        <a:buFont typeface="Arial" panose="020B0604020202020204" pitchFamily="34" charset="0"/>
        <a:buChar char="•"/>
        <a:defRPr sz="2400" kern="1200">
          <a:solidFill>
            <a:schemeClr val="tx2"/>
          </a:solidFill>
          <a:latin typeface="+mn-lt"/>
          <a:ea typeface="+mn-ea"/>
          <a:cs typeface="+mn-cs"/>
        </a:defRPr>
      </a:lvl4pPr>
      <a:lvl5pPr marL="4115418" indent="-457270" algn="l" defTabSz="1829076" rtl="0" eaLnBrk="1" latinLnBrk="0" hangingPunct="1">
        <a:lnSpc>
          <a:spcPct val="100000"/>
        </a:lnSpc>
        <a:spcBef>
          <a:spcPts val="1000"/>
        </a:spcBef>
        <a:buFont typeface="Arial" panose="020B0604020202020204" pitchFamily="34" charset="0"/>
        <a:buChar char="•"/>
        <a:defRPr sz="2400" kern="1200">
          <a:solidFill>
            <a:schemeClr val="tx2"/>
          </a:solidFill>
          <a:latin typeface="+mn-lt"/>
          <a:ea typeface="+mn-ea"/>
          <a:cs typeface="+mn-cs"/>
        </a:defRPr>
      </a:lvl5pPr>
      <a:lvl6pPr marL="5029956" indent="-457270" algn="l" defTabSz="182907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4494" indent="-457270" algn="l" defTabSz="182907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9030" indent="-457270" algn="l" defTabSz="182907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3564" indent="-457270" algn="l" defTabSz="182907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9076" rtl="0" eaLnBrk="1" latinLnBrk="0" hangingPunct="1">
        <a:defRPr sz="3600" kern="1200">
          <a:solidFill>
            <a:schemeClr val="tx1"/>
          </a:solidFill>
          <a:latin typeface="+mn-lt"/>
          <a:ea typeface="+mn-ea"/>
          <a:cs typeface="+mn-cs"/>
        </a:defRPr>
      </a:lvl1pPr>
      <a:lvl2pPr marL="914538" algn="l" defTabSz="1829076" rtl="0" eaLnBrk="1" latinLnBrk="0" hangingPunct="1">
        <a:defRPr sz="3600" kern="1200">
          <a:solidFill>
            <a:schemeClr val="tx1"/>
          </a:solidFill>
          <a:latin typeface="+mn-lt"/>
          <a:ea typeface="+mn-ea"/>
          <a:cs typeface="+mn-cs"/>
        </a:defRPr>
      </a:lvl2pPr>
      <a:lvl3pPr marL="1829076" algn="l" defTabSz="1829076" rtl="0" eaLnBrk="1" latinLnBrk="0" hangingPunct="1">
        <a:defRPr sz="3600" kern="1200">
          <a:solidFill>
            <a:schemeClr val="tx1"/>
          </a:solidFill>
          <a:latin typeface="+mn-lt"/>
          <a:ea typeface="+mn-ea"/>
          <a:cs typeface="+mn-cs"/>
        </a:defRPr>
      </a:lvl3pPr>
      <a:lvl4pPr marL="2743614" algn="l" defTabSz="1829076" rtl="0" eaLnBrk="1" latinLnBrk="0" hangingPunct="1">
        <a:defRPr sz="3600" kern="1200">
          <a:solidFill>
            <a:schemeClr val="tx1"/>
          </a:solidFill>
          <a:latin typeface="+mn-lt"/>
          <a:ea typeface="+mn-ea"/>
          <a:cs typeface="+mn-cs"/>
        </a:defRPr>
      </a:lvl4pPr>
      <a:lvl5pPr marL="3658150" algn="l" defTabSz="1829076" rtl="0" eaLnBrk="1" latinLnBrk="0" hangingPunct="1">
        <a:defRPr sz="3600" kern="1200">
          <a:solidFill>
            <a:schemeClr val="tx1"/>
          </a:solidFill>
          <a:latin typeface="+mn-lt"/>
          <a:ea typeface="+mn-ea"/>
          <a:cs typeface="+mn-cs"/>
        </a:defRPr>
      </a:lvl5pPr>
      <a:lvl6pPr marL="4572684" algn="l" defTabSz="1829076" rtl="0" eaLnBrk="1" latinLnBrk="0" hangingPunct="1">
        <a:defRPr sz="3600" kern="1200">
          <a:solidFill>
            <a:schemeClr val="tx1"/>
          </a:solidFill>
          <a:latin typeface="+mn-lt"/>
          <a:ea typeface="+mn-ea"/>
          <a:cs typeface="+mn-cs"/>
        </a:defRPr>
      </a:lvl6pPr>
      <a:lvl7pPr marL="5487226" algn="l" defTabSz="1829076" rtl="0" eaLnBrk="1" latinLnBrk="0" hangingPunct="1">
        <a:defRPr sz="3600" kern="1200">
          <a:solidFill>
            <a:schemeClr val="tx1"/>
          </a:solidFill>
          <a:latin typeface="+mn-lt"/>
          <a:ea typeface="+mn-ea"/>
          <a:cs typeface="+mn-cs"/>
        </a:defRPr>
      </a:lvl7pPr>
      <a:lvl8pPr marL="6401760" algn="l" defTabSz="1829076" rtl="0" eaLnBrk="1" latinLnBrk="0" hangingPunct="1">
        <a:defRPr sz="3600" kern="1200">
          <a:solidFill>
            <a:schemeClr val="tx1"/>
          </a:solidFill>
          <a:latin typeface="+mn-lt"/>
          <a:ea typeface="+mn-ea"/>
          <a:cs typeface="+mn-cs"/>
        </a:defRPr>
      </a:lvl8pPr>
      <a:lvl9pPr marL="7316298" algn="l" defTabSz="1829076" rtl="0" eaLnBrk="1" latinLnBrk="0" hangingPunct="1">
        <a:defRPr sz="36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000C60"/>
        </a:solidFill>
        <a:effectLst/>
      </p:bgPr>
    </p:bg>
    <p:spTree>
      <p:nvGrpSpPr>
        <p:cNvPr id="1" name=""/>
        <p:cNvGrpSpPr/>
        <p:nvPr/>
      </p:nvGrpSpPr>
      <p:grpSpPr>
        <a:xfrm>
          <a:off x="0" y="0"/>
          <a:ext cx="0" cy="0"/>
          <a:chOff x="0" y="0"/>
          <a:chExt cx="0" cy="0"/>
        </a:xfrm>
      </p:grpSpPr>
      <p:sp>
        <p:nvSpPr>
          <p:cNvPr id="2" name="Texte du titre"/>
          <p:cNvSpPr txBox="1">
            <a:spLocks noGrp="1"/>
          </p:cNvSpPr>
          <p:nvPr>
            <p:ph type="title"/>
          </p:nvPr>
        </p:nvSpPr>
        <p:spPr>
          <a:xfrm>
            <a:off x="1219200" y="127000"/>
            <a:ext cx="21945600" cy="3683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rmAutofit/>
          </a:bodyPr>
          <a:lstStyle/>
          <a:p>
            <a:r>
              <a:t>Texte du titre</a:t>
            </a:r>
          </a:p>
        </p:txBody>
      </p:sp>
      <p:sp>
        <p:nvSpPr>
          <p:cNvPr id="3" name="Texte niveau 1…"/>
          <p:cNvSpPr txBox="1">
            <a:spLocks noGrp="1"/>
          </p:cNvSpPr>
          <p:nvPr>
            <p:ph type="body" idx="1"/>
          </p:nvPr>
        </p:nvSpPr>
        <p:spPr>
          <a:xfrm>
            <a:off x="1219200" y="3810000"/>
            <a:ext cx="21945600" cy="9906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Texte niveau 1</a:t>
            </a:r>
          </a:p>
          <a:p>
            <a:pPr lvl="1"/>
            <a:r>
              <a:t>Texte niveau 2</a:t>
            </a:r>
          </a:p>
          <a:p>
            <a:pPr lvl="2"/>
            <a:r>
              <a:t>Texte niveau 3</a:t>
            </a:r>
          </a:p>
          <a:p>
            <a:pPr lvl="3"/>
            <a:r>
              <a:t>Texte niveau 4</a:t>
            </a:r>
          </a:p>
          <a:p>
            <a:pPr lvl="4"/>
            <a:r>
              <a:t>Texte niveau 5</a:t>
            </a:r>
          </a:p>
        </p:txBody>
      </p:sp>
      <p:sp>
        <p:nvSpPr>
          <p:cNvPr id="4" name="Numéro de diapositive"/>
          <p:cNvSpPr txBox="1">
            <a:spLocks noGrp="1"/>
          </p:cNvSpPr>
          <p:nvPr>
            <p:ph type="sldNum" sz="quarter" idx="2"/>
          </p:nvPr>
        </p:nvSpPr>
        <p:spPr>
          <a:xfrm>
            <a:off x="19966537" y="12909473"/>
            <a:ext cx="706925" cy="533479"/>
          </a:xfrm>
          <a:prstGeom prst="rect">
            <a:avLst/>
          </a:prstGeom>
          <a:ln w="12700">
            <a:miter lim="400000"/>
          </a:ln>
        </p:spPr>
        <p:txBody>
          <a:bodyPr wrap="none" lIns="50800" tIns="50800" rIns="50800" bIns="50800" anchor="b">
            <a:spAutoFit/>
          </a:bodyPr>
          <a:lstStyle>
            <a:lvl1pPr algn="ctr" defTabSz="1168400">
              <a:defRPr sz="2800">
                <a:solidFill>
                  <a:srgbClr val="FFFFFF"/>
                </a:solidFill>
                <a:effectLst>
                  <a:outerShdw blurRad="12700" dist="25400" dir="2700000" rotWithShape="0">
                    <a:srgbClr val="000000"/>
                  </a:outerShdw>
                </a:effectLst>
                <a:uFill>
                  <a:solidFill>
                    <a:srgbClr val="FFFFFF"/>
                  </a:solidFill>
                </a:uFill>
                <a:latin typeface="Arial"/>
                <a:ea typeface="Arial"/>
                <a:cs typeface="Arial"/>
                <a:sym typeface="Arial"/>
              </a:defRPr>
            </a:lvl1pPr>
          </a:lstStyle>
          <a:p>
            <a:fld id="{86CB4B4D-7CA3-9044-876B-883B54F8677D}" type="slidenum">
              <a:t>‹n°›</a:t>
            </a:fld>
            <a:endParaRPr/>
          </a:p>
        </p:txBody>
      </p:sp>
    </p:spTree>
    <p:extLst>
      <p:ext uri="{BB962C8B-B14F-4D97-AF65-F5344CB8AC3E}">
        <p14:creationId xmlns:p14="http://schemas.microsoft.com/office/powerpoint/2010/main" val="1128168589"/>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 id="2147483775" r:id="rId17"/>
    <p:sldLayoutId id="2147483776" r:id="rId18"/>
    <p:sldLayoutId id="2147483777" r:id="rId19"/>
    <p:sldLayoutId id="2147483778" r:id="rId20"/>
    <p:sldLayoutId id="2147483779" r:id="rId21"/>
    <p:sldLayoutId id="2147483780" r:id="rId22"/>
    <p:sldLayoutId id="2147483781" r:id="rId23"/>
    <p:sldLayoutId id="2147483782" r:id="rId24"/>
    <p:sldLayoutId id="2147483783" r:id="rId25"/>
    <p:sldLayoutId id="2147483784" r:id="rId26"/>
    <p:sldLayoutId id="2147483785" r:id="rId27"/>
    <p:sldLayoutId id="2147483786" r:id="rId28"/>
    <p:sldLayoutId id="2147483787" r:id="rId29"/>
    <p:sldLayoutId id="2147483788" r:id="rId30"/>
    <p:sldLayoutId id="2147483789" r:id="rId31"/>
    <p:sldLayoutId id="2147483790" r:id="rId32"/>
    <p:sldLayoutId id="2147483791" r:id="rId33"/>
    <p:sldLayoutId id="2147483792" r:id="rId34"/>
    <p:sldLayoutId id="2147483793" r:id="rId35"/>
    <p:sldLayoutId id="2147483794" r:id="rId36"/>
    <p:sldLayoutId id="2147483795" r:id="rId37"/>
    <p:sldLayoutId id="2147483796" r:id="rId38"/>
    <p:sldLayoutId id="2147483797" r:id="rId39"/>
    <p:sldLayoutId id="2147483798" r:id="rId40"/>
    <p:sldLayoutId id="2147483799" r:id="rId41"/>
    <p:sldLayoutId id="2147483800" r:id="rId42"/>
    <p:sldLayoutId id="2147483801" r:id="rId43"/>
    <p:sldLayoutId id="2147483802" r:id="rId44"/>
    <p:sldLayoutId id="2147483803" r:id="rId45"/>
    <p:sldLayoutId id="2147483804" r:id="rId46"/>
    <p:sldLayoutId id="2147483805" r:id="rId47"/>
    <p:sldLayoutId id="2147483806" r:id="rId48"/>
    <p:sldLayoutId id="2147483807" r:id="rId49"/>
    <p:sldLayoutId id="2147483808" r:id="rId50"/>
    <p:sldLayoutId id="2147483809" r:id="rId51"/>
    <p:sldLayoutId id="2147483810" r:id="rId52"/>
    <p:sldLayoutId id="2147483811" r:id="rId53"/>
    <p:sldLayoutId id="2147483812" r:id="rId54"/>
    <p:sldLayoutId id="2147483814" r:id="rId55"/>
    <p:sldLayoutId id="2147483815" r:id="rId56"/>
    <p:sldLayoutId id="2147483816" r:id="rId57"/>
    <p:sldLayoutId id="2147483817" r:id="rId58"/>
    <p:sldLayoutId id="2147483818" r:id="rId59"/>
    <p:sldLayoutId id="2147483819" r:id="rId60"/>
    <p:sldLayoutId id="2147483820" r:id="rId61"/>
    <p:sldLayoutId id="2147483821" r:id="rId62"/>
    <p:sldLayoutId id="2147483822" r:id="rId63"/>
    <p:sldLayoutId id="2147483823" r:id="rId64"/>
    <p:sldLayoutId id="2147483824" r:id="rId65"/>
    <p:sldLayoutId id="2147483825" r:id="rId66"/>
    <p:sldLayoutId id="2147483826" r:id="rId67"/>
    <p:sldLayoutId id="2147483827" r:id="rId68"/>
    <p:sldLayoutId id="2147483828" r:id="rId69"/>
    <p:sldLayoutId id="2147483829" r:id="rId70"/>
    <p:sldLayoutId id="2147483830" r:id="rId71"/>
    <p:sldLayoutId id="2147483831" r:id="rId72"/>
    <p:sldLayoutId id="2147483832" r:id="rId73"/>
    <p:sldLayoutId id="2147483833" r:id="rId74"/>
    <p:sldLayoutId id="2147483834" r:id="rId75"/>
    <p:sldLayoutId id="2147483835" r:id="rId76"/>
    <p:sldLayoutId id="2147483836" r:id="rId77"/>
    <p:sldLayoutId id="2147483837" r:id="rId78"/>
    <p:sldLayoutId id="2147483838" r:id="rId79"/>
    <p:sldLayoutId id="2147483839" r:id="rId80"/>
    <p:sldLayoutId id="2147483840" r:id="rId81"/>
    <p:sldLayoutId id="2147483841" r:id="rId82"/>
    <p:sldLayoutId id="2147483842" r:id="rId83"/>
    <p:sldLayoutId id="2147483843" r:id="rId84"/>
    <p:sldLayoutId id="2147483844" r:id="rId85"/>
    <p:sldLayoutId id="2147483845" r:id="rId86"/>
    <p:sldLayoutId id="2147483846" r:id="rId87"/>
    <p:sldLayoutId id="2147483847" r:id="rId88"/>
    <p:sldLayoutId id="2147483848" r:id="rId89"/>
    <p:sldLayoutId id="2147483849" r:id="rId90"/>
  </p:sldLayoutIdLst>
  <p:transition spd="med"/>
  <p:txStyles>
    <p:titleStyle>
      <a:lvl1pPr marL="0" marR="81278" indent="81278" algn="l" defTabSz="1828800" rtl="0" latinLnBrk="0">
        <a:lnSpc>
          <a:spcPct val="100000"/>
        </a:lnSpc>
        <a:spcBef>
          <a:spcPts val="0"/>
        </a:spcBef>
        <a:spcAft>
          <a:spcPts val="0"/>
        </a:spcAft>
        <a:buClrTx/>
        <a:buSzTx/>
        <a:buFontTx/>
        <a:buNone/>
        <a:tabLst/>
        <a:defRPr sz="8800" b="0" i="0" u="none" strike="noStrike" cap="none" spc="0" baseline="0">
          <a:solidFill>
            <a:srgbClr val="FFFFFF"/>
          </a:solidFill>
          <a:uFill>
            <a:solidFill>
              <a:srgbClr val="FFFFFF"/>
            </a:solidFill>
          </a:uFill>
          <a:latin typeface="Tahoma"/>
          <a:ea typeface="Tahoma"/>
          <a:cs typeface="Tahoma"/>
          <a:sym typeface="Tahoma"/>
        </a:defRPr>
      </a:lvl1pPr>
      <a:lvl2pPr marL="0" marR="81278" indent="81278" algn="l" defTabSz="1828800" rtl="0" latinLnBrk="0">
        <a:lnSpc>
          <a:spcPct val="100000"/>
        </a:lnSpc>
        <a:spcBef>
          <a:spcPts val="0"/>
        </a:spcBef>
        <a:spcAft>
          <a:spcPts val="0"/>
        </a:spcAft>
        <a:buClrTx/>
        <a:buSzTx/>
        <a:buFontTx/>
        <a:buNone/>
        <a:tabLst/>
        <a:defRPr sz="8800" b="0" i="0" u="none" strike="noStrike" cap="none" spc="0" baseline="0">
          <a:solidFill>
            <a:srgbClr val="FFFFFF"/>
          </a:solidFill>
          <a:uFill>
            <a:solidFill>
              <a:srgbClr val="FFFFFF"/>
            </a:solidFill>
          </a:uFill>
          <a:latin typeface="Tahoma"/>
          <a:ea typeface="Tahoma"/>
          <a:cs typeface="Tahoma"/>
          <a:sym typeface="Tahoma"/>
        </a:defRPr>
      </a:lvl2pPr>
      <a:lvl3pPr marL="0" marR="81278" indent="81278" algn="l" defTabSz="1828800" rtl="0" latinLnBrk="0">
        <a:lnSpc>
          <a:spcPct val="100000"/>
        </a:lnSpc>
        <a:spcBef>
          <a:spcPts val="0"/>
        </a:spcBef>
        <a:spcAft>
          <a:spcPts val="0"/>
        </a:spcAft>
        <a:buClrTx/>
        <a:buSzTx/>
        <a:buFontTx/>
        <a:buNone/>
        <a:tabLst/>
        <a:defRPr sz="8800" b="0" i="0" u="none" strike="noStrike" cap="none" spc="0" baseline="0">
          <a:solidFill>
            <a:srgbClr val="FFFFFF"/>
          </a:solidFill>
          <a:uFill>
            <a:solidFill>
              <a:srgbClr val="FFFFFF"/>
            </a:solidFill>
          </a:uFill>
          <a:latin typeface="Tahoma"/>
          <a:ea typeface="Tahoma"/>
          <a:cs typeface="Tahoma"/>
          <a:sym typeface="Tahoma"/>
        </a:defRPr>
      </a:lvl3pPr>
      <a:lvl4pPr marL="0" marR="81278" indent="81278" algn="l" defTabSz="1828800" rtl="0" latinLnBrk="0">
        <a:lnSpc>
          <a:spcPct val="100000"/>
        </a:lnSpc>
        <a:spcBef>
          <a:spcPts val="0"/>
        </a:spcBef>
        <a:spcAft>
          <a:spcPts val="0"/>
        </a:spcAft>
        <a:buClrTx/>
        <a:buSzTx/>
        <a:buFontTx/>
        <a:buNone/>
        <a:tabLst/>
        <a:defRPr sz="8800" b="0" i="0" u="none" strike="noStrike" cap="none" spc="0" baseline="0">
          <a:solidFill>
            <a:srgbClr val="FFFFFF"/>
          </a:solidFill>
          <a:uFill>
            <a:solidFill>
              <a:srgbClr val="FFFFFF"/>
            </a:solidFill>
          </a:uFill>
          <a:latin typeface="Tahoma"/>
          <a:ea typeface="Tahoma"/>
          <a:cs typeface="Tahoma"/>
          <a:sym typeface="Tahoma"/>
        </a:defRPr>
      </a:lvl4pPr>
      <a:lvl5pPr marL="0" marR="81278" indent="81278" algn="l" defTabSz="1828800" rtl="0" latinLnBrk="0">
        <a:lnSpc>
          <a:spcPct val="100000"/>
        </a:lnSpc>
        <a:spcBef>
          <a:spcPts val="0"/>
        </a:spcBef>
        <a:spcAft>
          <a:spcPts val="0"/>
        </a:spcAft>
        <a:buClrTx/>
        <a:buSzTx/>
        <a:buFontTx/>
        <a:buNone/>
        <a:tabLst/>
        <a:defRPr sz="8800" b="0" i="0" u="none" strike="noStrike" cap="none" spc="0" baseline="0">
          <a:solidFill>
            <a:srgbClr val="FFFFFF"/>
          </a:solidFill>
          <a:uFill>
            <a:solidFill>
              <a:srgbClr val="FFFFFF"/>
            </a:solidFill>
          </a:uFill>
          <a:latin typeface="Tahoma"/>
          <a:ea typeface="Tahoma"/>
          <a:cs typeface="Tahoma"/>
          <a:sym typeface="Tahoma"/>
        </a:defRPr>
      </a:lvl5pPr>
      <a:lvl6pPr marL="0" marR="81278" indent="81278" algn="l" defTabSz="1828800" rtl="0" latinLnBrk="0">
        <a:lnSpc>
          <a:spcPct val="100000"/>
        </a:lnSpc>
        <a:spcBef>
          <a:spcPts val="0"/>
        </a:spcBef>
        <a:spcAft>
          <a:spcPts val="0"/>
        </a:spcAft>
        <a:buClrTx/>
        <a:buSzTx/>
        <a:buFontTx/>
        <a:buNone/>
        <a:tabLst/>
        <a:defRPr sz="8800" b="0" i="0" u="none" strike="noStrike" cap="none" spc="0" baseline="0">
          <a:solidFill>
            <a:srgbClr val="FFFFFF"/>
          </a:solidFill>
          <a:uFill>
            <a:solidFill>
              <a:srgbClr val="FFFFFF"/>
            </a:solidFill>
          </a:uFill>
          <a:latin typeface="Tahoma"/>
          <a:ea typeface="Tahoma"/>
          <a:cs typeface="Tahoma"/>
          <a:sym typeface="Tahoma"/>
        </a:defRPr>
      </a:lvl6pPr>
      <a:lvl7pPr marL="0" marR="81278" indent="81278" algn="l" defTabSz="1828800" rtl="0" latinLnBrk="0">
        <a:lnSpc>
          <a:spcPct val="100000"/>
        </a:lnSpc>
        <a:spcBef>
          <a:spcPts val="0"/>
        </a:spcBef>
        <a:spcAft>
          <a:spcPts val="0"/>
        </a:spcAft>
        <a:buClrTx/>
        <a:buSzTx/>
        <a:buFontTx/>
        <a:buNone/>
        <a:tabLst/>
        <a:defRPr sz="8800" b="0" i="0" u="none" strike="noStrike" cap="none" spc="0" baseline="0">
          <a:solidFill>
            <a:srgbClr val="FFFFFF"/>
          </a:solidFill>
          <a:uFill>
            <a:solidFill>
              <a:srgbClr val="FFFFFF"/>
            </a:solidFill>
          </a:uFill>
          <a:latin typeface="Tahoma"/>
          <a:ea typeface="Tahoma"/>
          <a:cs typeface="Tahoma"/>
          <a:sym typeface="Tahoma"/>
        </a:defRPr>
      </a:lvl7pPr>
      <a:lvl8pPr marL="0" marR="81278" indent="81278" algn="l" defTabSz="1828800" rtl="0" latinLnBrk="0">
        <a:lnSpc>
          <a:spcPct val="100000"/>
        </a:lnSpc>
        <a:spcBef>
          <a:spcPts val="0"/>
        </a:spcBef>
        <a:spcAft>
          <a:spcPts val="0"/>
        </a:spcAft>
        <a:buClrTx/>
        <a:buSzTx/>
        <a:buFontTx/>
        <a:buNone/>
        <a:tabLst/>
        <a:defRPr sz="8800" b="0" i="0" u="none" strike="noStrike" cap="none" spc="0" baseline="0">
          <a:solidFill>
            <a:srgbClr val="FFFFFF"/>
          </a:solidFill>
          <a:uFill>
            <a:solidFill>
              <a:srgbClr val="FFFFFF"/>
            </a:solidFill>
          </a:uFill>
          <a:latin typeface="Tahoma"/>
          <a:ea typeface="Tahoma"/>
          <a:cs typeface="Tahoma"/>
          <a:sym typeface="Tahoma"/>
        </a:defRPr>
      </a:lvl8pPr>
      <a:lvl9pPr marL="0" marR="81278" indent="81278" algn="l" defTabSz="1828800" rtl="0" latinLnBrk="0">
        <a:lnSpc>
          <a:spcPct val="100000"/>
        </a:lnSpc>
        <a:spcBef>
          <a:spcPts val="0"/>
        </a:spcBef>
        <a:spcAft>
          <a:spcPts val="0"/>
        </a:spcAft>
        <a:buClrTx/>
        <a:buSzTx/>
        <a:buFontTx/>
        <a:buNone/>
        <a:tabLst/>
        <a:defRPr sz="8800" b="0" i="0" u="none" strike="noStrike" cap="none" spc="0" baseline="0">
          <a:solidFill>
            <a:srgbClr val="FFFFFF"/>
          </a:solidFill>
          <a:uFill>
            <a:solidFill>
              <a:srgbClr val="FFFFFF"/>
            </a:solidFill>
          </a:uFill>
          <a:latin typeface="Tahoma"/>
          <a:ea typeface="Tahoma"/>
          <a:cs typeface="Tahoma"/>
          <a:sym typeface="Tahoma"/>
        </a:defRPr>
      </a:lvl9pPr>
    </p:titleStyle>
    <p:bodyStyle>
      <a:lvl1pPr marL="767080" marR="81278" indent="-685800" algn="l" defTabSz="1828800" rtl="0" latinLnBrk="0">
        <a:lnSpc>
          <a:spcPct val="100000"/>
        </a:lnSpc>
        <a:spcBef>
          <a:spcPts val="1400"/>
        </a:spcBef>
        <a:spcAft>
          <a:spcPts val="0"/>
        </a:spcAft>
        <a:buClr>
          <a:srgbClr val="FFD300"/>
        </a:buClr>
        <a:buSzPct val="120000"/>
        <a:buFont typeface="Tahoma"/>
        <a:buChar char="•"/>
        <a:tabLst/>
        <a:defRPr sz="6400" b="0" i="0" u="none" strike="noStrike" cap="none" spc="0" baseline="0">
          <a:solidFill>
            <a:srgbClr val="FFFFFF"/>
          </a:solidFill>
          <a:uFill>
            <a:solidFill>
              <a:srgbClr val="FFFFFF"/>
            </a:solidFill>
          </a:uFill>
          <a:latin typeface="Tahoma"/>
          <a:ea typeface="Tahoma"/>
          <a:cs typeface="Tahoma"/>
          <a:sym typeface="Tahoma"/>
        </a:defRPr>
      </a:lvl1pPr>
      <a:lvl2pPr marL="1648822" marR="81278" indent="-653142" algn="l" defTabSz="1828800" rtl="0" latinLnBrk="0">
        <a:lnSpc>
          <a:spcPct val="100000"/>
        </a:lnSpc>
        <a:spcBef>
          <a:spcPts val="1400"/>
        </a:spcBef>
        <a:spcAft>
          <a:spcPts val="0"/>
        </a:spcAft>
        <a:buClr>
          <a:srgbClr val="FFD300"/>
        </a:buClr>
        <a:buSzPct val="100000"/>
        <a:buFont typeface="Tahoma"/>
        <a:buChar char="–"/>
        <a:tabLst/>
        <a:defRPr sz="6400" b="0" i="0" u="none" strike="noStrike" cap="none" spc="0" baseline="0">
          <a:solidFill>
            <a:srgbClr val="FFFFFF"/>
          </a:solidFill>
          <a:uFill>
            <a:solidFill>
              <a:srgbClr val="FFFFFF"/>
            </a:solidFill>
          </a:uFill>
          <a:latin typeface="Tahoma"/>
          <a:ea typeface="Tahoma"/>
          <a:cs typeface="Tahoma"/>
          <a:sym typeface="Tahoma"/>
        </a:defRPr>
      </a:lvl2pPr>
      <a:lvl3pPr marL="2519676" marR="81278" indent="-609600" algn="l" defTabSz="1828800" rtl="0" latinLnBrk="0">
        <a:lnSpc>
          <a:spcPct val="100000"/>
        </a:lnSpc>
        <a:spcBef>
          <a:spcPts val="1400"/>
        </a:spcBef>
        <a:spcAft>
          <a:spcPts val="0"/>
        </a:spcAft>
        <a:buClr>
          <a:srgbClr val="FFD300"/>
        </a:buClr>
        <a:buSzPct val="120000"/>
        <a:buFont typeface="Tahoma"/>
        <a:buChar char="•"/>
        <a:tabLst/>
        <a:defRPr sz="6400" b="0" i="0" u="none" strike="noStrike" cap="none" spc="0" baseline="0">
          <a:solidFill>
            <a:srgbClr val="FFFFFF"/>
          </a:solidFill>
          <a:uFill>
            <a:solidFill>
              <a:srgbClr val="FFFFFF"/>
            </a:solidFill>
          </a:uFill>
          <a:latin typeface="Tahoma"/>
          <a:ea typeface="Tahoma"/>
          <a:cs typeface="Tahoma"/>
          <a:sym typeface="Tahoma"/>
        </a:defRPr>
      </a:lvl3pPr>
      <a:lvl4pPr marL="3555998" marR="81278" indent="-731520" algn="l" defTabSz="1828800" rtl="0" latinLnBrk="0">
        <a:lnSpc>
          <a:spcPct val="100000"/>
        </a:lnSpc>
        <a:spcBef>
          <a:spcPts val="1400"/>
        </a:spcBef>
        <a:spcAft>
          <a:spcPts val="0"/>
        </a:spcAft>
        <a:buClr>
          <a:srgbClr val="FFD300"/>
        </a:buClr>
        <a:buSzPct val="100000"/>
        <a:buFont typeface="Tahoma"/>
        <a:buChar char="–"/>
        <a:tabLst/>
        <a:defRPr sz="6400" b="0" i="0" u="none" strike="noStrike" cap="none" spc="0" baseline="0">
          <a:solidFill>
            <a:srgbClr val="FFFFFF"/>
          </a:solidFill>
          <a:uFill>
            <a:solidFill>
              <a:srgbClr val="FFFFFF"/>
            </a:solidFill>
          </a:uFill>
          <a:latin typeface="Tahoma"/>
          <a:ea typeface="Tahoma"/>
          <a:cs typeface="Tahoma"/>
          <a:sym typeface="Tahoma"/>
        </a:defRPr>
      </a:lvl4pPr>
      <a:lvl5pPr marL="4470398" marR="81278" indent="-731520" algn="l" defTabSz="1828800" rtl="0" latinLnBrk="0">
        <a:lnSpc>
          <a:spcPct val="100000"/>
        </a:lnSpc>
        <a:spcBef>
          <a:spcPts val="1400"/>
        </a:spcBef>
        <a:spcAft>
          <a:spcPts val="0"/>
        </a:spcAft>
        <a:buClr>
          <a:srgbClr val="FFD300"/>
        </a:buClr>
        <a:buSzPct val="80000"/>
        <a:buFont typeface="Tahoma"/>
        <a:buChar char="❖"/>
        <a:tabLst/>
        <a:defRPr sz="6400" b="0" i="0" u="none" strike="noStrike" cap="none" spc="0" baseline="0">
          <a:solidFill>
            <a:srgbClr val="FFFFFF"/>
          </a:solidFill>
          <a:uFill>
            <a:solidFill>
              <a:srgbClr val="FFFFFF"/>
            </a:solidFill>
          </a:uFill>
          <a:latin typeface="Tahoma"/>
          <a:ea typeface="Tahoma"/>
          <a:cs typeface="Tahoma"/>
          <a:sym typeface="Tahoma"/>
        </a:defRPr>
      </a:lvl5pPr>
      <a:lvl6pPr marL="4470400" marR="81278" indent="-731520" algn="l" defTabSz="1828800" rtl="0" latinLnBrk="0">
        <a:lnSpc>
          <a:spcPct val="100000"/>
        </a:lnSpc>
        <a:spcBef>
          <a:spcPts val="1400"/>
        </a:spcBef>
        <a:spcAft>
          <a:spcPts val="0"/>
        </a:spcAft>
        <a:buClr>
          <a:srgbClr val="FFD300"/>
        </a:buClr>
        <a:buSzPct val="120000"/>
        <a:buFont typeface="Tahoma"/>
        <a:buChar char="•"/>
        <a:tabLst/>
        <a:defRPr sz="6400" b="0" i="0" u="none" strike="noStrike" cap="none" spc="0" baseline="0">
          <a:solidFill>
            <a:srgbClr val="FFFFFF"/>
          </a:solidFill>
          <a:uFill>
            <a:solidFill>
              <a:srgbClr val="FFFFFF"/>
            </a:solidFill>
          </a:uFill>
          <a:latin typeface="Tahoma"/>
          <a:ea typeface="Tahoma"/>
          <a:cs typeface="Tahoma"/>
          <a:sym typeface="Tahoma"/>
        </a:defRPr>
      </a:lvl6pPr>
      <a:lvl7pPr marL="4470400" marR="81278" indent="-731520" algn="l" defTabSz="1828800" rtl="0" latinLnBrk="0">
        <a:lnSpc>
          <a:spcPct val="100000"/>
        </a:lnSpc>
        <a:spcBef>
          <a:spcPts val="1400"/>
        </a:spcBef>
        <a:spcAft>
          <a:spcPts val="0"/>
        </a:spcAft>
        <a:buClr>
          <a:srgbClr val="FFD300"/>
        </a:buClr>
        <a:buSzPct val="120000"/>
        <a:buFont typeface="Tahoma"/>
        <a:buChar char="•"/>
        <a:tabLst/>
        <a:defRPr sz="6400" b="0" i="0" u="none" strike="noStrike" cap="none" spc="0" baseline="0">
          <a:solidFill>
            <a:srgbClr val="FFFFFF"/>
          </a:solidFill>
          <a:uFill>
            <a:solidFill>
              <a:srgbClr val="FFFFFF"/>
            </a:solidFill>
          </a:uFill>
          <a:latin typeface="Tahoma"/>
          <a:ea typeface="Tahoma"/>
          <a:cs typeface="Tahoma"/>
          <a:sym typeface="Tahoma"/>
        </a:defRPr>
      </a:lvl7pPr>
      <a:lvl8pPr marL="4470400" marR="81278" indent="-731520" algn="l" defTabSz="1828800" rtl="0" latinLnBrk="0">
        <a:lnSpc>
          <a:spcPct val="100000"/>
        </a:lnSpc>
        <a:spcBef>
          <a:spcPts val="1400"/>
        </a:spcBef>
        <a:spcAft>
          <a:spcPts val="0"/>
        </a:spcAft>
        <a:buClr>
          <a:srgbClr val="FFD300"/>
        </a:buClr>
        <a:buSzPct val="120000"/>
        <a:buFont typeface="Tahoma"/>
        <a:buChar char="•"/>
        <a:tabLst/>
        <a:defRPr sz="6400" b="0" i="0" u="none" strike="noStrike" cap="none" spc="0" baseline="0">
          <a:solidFill>
            <a:srgbClr val="FFFFFF"/>
          </a:solidFill>
          <a:uFill>
            <a:solidFill>
              <a:srgbClr val="FFFFFF"/>
            </a:solidFill>
          </a:uFill>
          <a:latin typeface="Tahoma"/>
          <a:ea typeface="Tahoma"/>
          <a:cs typeface="Tahoma"/>
          <a:sym typeface="Tahoma"/>
        </a:defRPr>
      </a:lvl8pPr>
      <a:lvl9pPr marL="4470400" marR="81278" indent="-731520" algn="l" defTabSz="1828800" rtl="0" latinLnBrk="0">
        <a:lnSpc>
          <a:spcPct val="100000"/>
        </a:lnSpc>
        <a:spcBef>
          <a:spcPts val="1400"/>
        </a:spcBef>
        <a:spcAft>
          <a:spcPts val="0"/>
        </a:spcAft>
        <a:buClr>
          <a:srgbClr val="FFD300"/>
        </a:buClr>
        <a:buSzPct val="120000"/>
        <a:buFont typeface="Tahoma"/>
        <a:buChar char="•"/>
        <a:tabLst/>
        <a:defRPr sz="6400" b="0" i="0" u="none" strike="noStrike" cap="none" spc="0" baseline="0">
          <a:solidFill>
            <a:srgbClr val="FFFFFF"/>
          </a:solidFill>
          <a:uFill>
            <a:solidFill>
              <a:srgbClr val="FFFFFF"/>
            </a:solidFill>
          </a:uFill>
          <a:latin typeface="Tahoma"/>
          <a:ea typeface="Tahoma"/>
          <a:cs typeface="Tahoma"/>
          <a:sym typeface="Tahoma"/>
        </a:defRPr>
      </a:lvl9pPr>
    </p:bodyStyle>
    <p:otherStyle>
      <a:lvl1pPr marL="0" marR="0" indent="0" algn="ctr" defTabSz="1168400" rtl="0" latinLnBrk="0">
        <a:lnSpc>
          <a:spcPct val="100000"/>
        </a:lnSpc>
        <a:spcBef>
          <a:spcPts val="0"/>
        </a:spcBef>
        <a:spcAft>
          <a:spcPts val="0"/>
        </a:spcAft>
        <a:buClrTx/>
        <a:buSzTx/>
        <a:buFontTx/>
        <a:buNone/>
        <a:tabLst/>
        <a:defRPr sz="2800" b="0" i="0" u="none" strike="noStrike" cap="none" spc="0" baseline="0">
          <a:solidFill>
            <a:schemeClr val="tx1"/>
          </a:solidFill>
          <a:effectLst>
            <a:outerShdw blurRad="12700" dist="25400" dir="2700000" rotWithShape="0">
              <a:srgbClr val="000000"/>
            </a:outerShdw>
          </a:effectLst>
          <a:uFill>
            <a:solidFill>
              <a:srgbClr val="FFFFFF"/>
            </a:solidFill>
          </a:uFill>
          <a:latin typeface="+mn-lt"/>
          <a:ea typeface="+mn-ea"/>
          <a:cs typeface="+mn-cs"/>
          <a:sym typeface="Arial"/>
        </a:defRPr>
      </a:lvl1pPr>
      <a:lvl2pPr marL="0" marR="0" indent="0" algn="ctr" defTabSz="1168400" rtl="0" latinLnBrk="0">
        <a:lnSpc>
          <a:spcPct val="100000"/>
        </a:lnSpc>
        <a:spcBef>
          <a:spcPts val="0"/>
        </a:spcBef>
        <a:spcAft>
          <a:spcPts val="0"/>
        </a:spcAft>
        <a:buClrTx/>
        <a:buSzTx/>
        <a:buFontTx/>
        <a:buNone/>
        <a:tabLst/>
        <a:defRPr sz="2800" b="0" i="0" u="none" strike="noStrike" cap="none" spc="0" baseline="0">
          <a:solidFill>
            <a:schemeClr val="tx1"/>
          </a:solidFill>
          <a:effectLst>
            <a:outerShdw blurRad="12700" dist="25400" dir="2700000" rotWithShape="0">
              <a:srgbClr val="000000"/>
            </a:outerShdw>
          </a:effectLst>
          <a:uFill>
            <a:solidFill>
              <a:srgbClr val="FFFFFF"/>
            </a:solidFill>
          </a:uFill>
          <a:latin typeface="+mn-lt"/>
          <a:ea typeface="+mn-ea"/>
          <a:cs typeface="+mn-cs"/>
          <a:sym typeface="Arial"/>
        </a:defRPr>
      </a:lvl2pPr>
      <a:lvl3pPr marL="0" marR="0" indent="0" algn="ctr" defTabSz="1168400" rtl="0" latinLnBrk="0">
        <a:lnSpc>
          <a:spcPct val="100000"/>
        </a:lnSpc>
        <a:spcBef>
          <a:spcPts val="0"/>
        </a:spcBef>
        <a:spcAft>
          <a:spcPts val="0"/>
        </a:spcAft>
        <a:buClrTx/>
        <a:buSzTx/>
        <a:buFontTx/>
        <a:buNone/>
        <a:tabLst/>
        <a:defRPr sz="2800" b="0" i="0" u="none" strike="noStrike" cap="none" spc="0" baseline="0">
          <a:solidFill>
            <a:schemeClr val="tx1"/>
          </a:solidFill>
          <a:effectLst>
            <a:outerShdw blurRad="12700" dist="25400" dir="2700000" rotWithShape="0">
              <a:srgbClr val="000000"/>
            </a:outerShdw>
          </a:effectLst>
          <a:uFill>
            <a:solidFill>
              <a:srgbClr val="FFFFFF"/>
            </a:solidFill>
          </a:uFill>
          <a:latin typeface="+mn-lt"/>
          <a:ea typeface="+mn-ea"/>
          <a:cs typeface="+mn-cs"/>
          <a:sym typeface="Arial"/>
        </a:defRPr>
      </a:lvl3pPr>
      <a:lvl4pPr marL="0" marR="0" indent="0" algn="ctr" defTabSz="1168400" rtl="0" latinLnBrk="0">
        <a:lnSpc>
          <a:spcPct val="100000"/>
        </a:lnSpc>
        <a:spcBef>
          <a:spcPts val="0"/>
        </a:spcBef>
        <a:spcAft>
          <a:spcPts val="0"/>
        </a:spcAft>
        <a:buClrTx/>
        <a:buSzTx/>
        <a:buFontTx/>
        <a:buNone/>
        <a:tabLst/>
        <a:defRPr sz="2800" b="0" i="0" u="none" strike="noStrike" cap="none" spc="0" baseline="0">
          <a:solidFill>
            <a:schemeClr val="tx1"/>
          </a:solidFill>
          <a:effectLst>
            <a:outerShdw blurRad="12700" dist="25400" dir="2700000" rotWithShape="0">
              <a:srgbClr val="000000"/>
            </a:outerShdw>
          </a:effectLst>
          <a:uFill>
            <a:solidFill>
              <a:srgbClr val="FFFFFF"/>
            </a:solidFill>
          </a:uFill>
          <a:latin typeface="+mn-lt"/>
          <a:ea typeface="+mn-ea"/>
          <a:cs typeface="+mn-cs"/>
          <a:sym typeface="Arial"/>
        </a:defRPr>
      </a:lvl4pPr>
      <a:lvl5pPr marL="0" marR="0" indent="0" algn="ctr" defTabSz="1168400" rtl="0" latinLnBrk="0">
        <a:lnSpc>
          <a:spcPct val="100000"/>
        </a:lnSpc>
        <a:spcBef>
          <a:spcPts val="0"/>
        </a:spcBef>
        <a:spcAft>
          <a:spcPts val="0"/>
        </a:spcAft>
        <a:buClrTx/>
        <a:buSzTx/>
        <a:buFontTx/>
        <a:buNone/>
        <a:tabLst/>
        <a:defRPr sz="2800" b="0" i="0" u="none" strike="noStrike" cap="none" spc="0" baseline="0">
          <a:solidFill>
            <a:schemeClr val="tx1"/>
          </a:solidFill>
          <a:effectLst>
            <a:outerShdw blurRad="12700" dist="25400" dir="2700000" rotWithShape="0">
              <a:srgbClr val="000000"/>
            </a:outerShdw>
          </a:effectLst>
          <a:uFill>
            <a:solidFill>
              <a:srgbClr val="FFFFFF"/>
            </a:solidFill>
          </a:uFill>
          <a:latin typeface="+mn-lt"/>
          <a:ea typeface="+mn-ea"/>
          <a:cs typeface="+mn-cs"/>
          <a:sym typeface="Arial"/>
        </a:defRPr>
      </a:lvl5pPr>
      <a:lvl6pPr marL="0" marR="0" indent="0" algn="ctr" defTabSz="1168400" rtl="0" latinLnBrk="0">
        <a:lnSpc>
          <a:spcPct val="100000"/>
        </a:lnSpc>
        <a:spcBef>
          <a:spcPts val="0"/>
        </a:spcBef>
        <a:spcAft>
          <a:spcPts val="0"/>
        </a:spcAft>
        <a:buClrTx/>
        <a:buSzTx/>
        <a:buFontTx/>
        <a:buNone/>
        <a:tabLst/>
        <a:defRPr sz="2800" b="0" i="0" u="none" strike="noStrike" cap="none" spc="0" baseline="0">
          <a:solidFill>
            <a:schemeClr val="tx1"/>
          </a:solidFill>
          <a:effectLst>
            <a:outerShdw blurRad="12700" dist="25400" dir="2700000" rotWithShape="0">
              <a:srgbClr val="000000"/>
            </a:outerShdw>
          </a:effectLst>
          <a:uFill>
            <a:solidFill>
              <a:srgbClr val="FFFFFF"/>
            </a:solidFill>
          </a:uFill>
          <a:latin typeface="+mn-lt"/>
          <a:ea typeface="+mn-ea"/>
          <a:cs typeface="+mn-cs"/>
          <a:sym typeface="Arial"/>
        </a:defRPr>
      </a:lvl6pPr>
      <a:lvl7pPr marL="0" marR="0" indent="0" algn="ctr" defTabSz="1168400" rtl="0" latinLnBrk="0">
        <a:lnSpc>
          <a:spcPct val="100000"/>
        </a:lnSpc>
        <a:spcBef>
          <a:spcPts val="0"/>
        </a:spcBef>
        <a:spcAft>
          <a:spcPts val="0"/>
        </a:spcAft>
        <a:buClrTx/>
        <a:buSzTx/>
        <a:buFontTx/>
        <a:buNone/>
        <a:tabLst/>
        <a:defRPr sz="2800" b="0" i="0" u="none" strike="noStrike" cap="none" spc="0" baseline="0">
          <a:solidFill>
            <a:schemeClr val="tx1"/>
          </a:solidFill>
          <a:effectLst>
            <a:outerShdw blurRad="12700" dist="25400" dir="2700000" rotWithShape="0">
              <a:srgbClr val="000000"/>
            </a:outerShdw>
          </a:effectLst>
          <a:uFill>
            <a:solidFill>
              <a:srgbClr val="FFFFFF"/>
            </a:solidFill>
          </a:uFill>
          <a:latin typeface="+mn-lt"/>
          <a:ea typeface="+mn-ea"/>
          <a:cs typeface="+mn-cs"/>
          <a:sym typeface="Arial"/>
        </a:defRPr>
      </a:lvl7pPr>
      <a:lvl8pPr marL="0" marR="0" indent="0" algn="ctr" defTabSz="1168400" rtl="0" latinLnBrk="0">
        <a:lnSpc>
          <a:spcPct val="100000"/>
        </a:lnSpc>
        <a:spcBef>
          <a:spcPts val="0"/>
        </a:spcBef>
        <a:spcAft>
          <a:spcPts val="0"/>
        </a:spcAft>
        <a:buClrTx/>
        <a:buSzTx/>
        <a:buFontTx/>
        <a:buNone/>
        <a:tabLst/>
        <a:defRPr sz="2800" b="0" i="0" u="none" strike="noStrike" cap="none" spc="0" baseline="0">
          <a:solidFill>
            <a:schemeClr val="tx1"/>
          </a:solidFill>
          <a:effectLst>
            <a:outerShdw blurRad="12700" dist="25400" dir="2700000" rotWithShape="0">
              <a:srgbClr val="000000"/>
            </a:outerShdw>
          </a:effectLst>
          <a:uFill>
            <a:solidFill>
              <a:srgbClr val="FFFFFF"/>
            </a:solidFill>
          </a:uFill>
          <a:latin typeface="+mn-lt"/>
          <a:ea typeface="+mn-ea"/>
          <a:cs typeface="+mn-cs"/>
          <a:sym typeface="Arial"/>
        </a:defRPr>
      </a:lvl8pPr>
      <a:lvl9pPr marL="0" marR="0" indent="0" algn="ctr" defTabSz="1168400" rtl="0" latinLnBrk="0">
        <a:lnSpc>
          <a:spcPct val="100000"/>
        </a:lnSpc>
        <a:spcBef>
          <a:spcPts val="0"/>
        </a:spcBef>
        <a:spcAft>
          <a:spcPts val="0"/>
        </a:spcAft>
        <a:buClrTx/>
        <a:buSzTx/>
        <a:buFontTx/>
        <a:buNone/>
        <a:tabLst/>
        <a:defRPr sz="2800" b="0" i="0" u="none" strike="noStrike" cap="none" spc="0" baseline="0">
          <a:solidFill>
            <a:schemeClr val="tx1"/>
          </a:solidFill>
          <a:effectLst>
            <a:outerShdw blurRad="12700" dist="25400" dir="2700000" rotWithShape="0">
              <a:srgbClr val="000000"/>
            </a:outerShdw>
          </a:effectLst>
          <a:uFill>
            <a:solidFill>
              <a:srgbClr val="FFFFFF"/>
            </a:solidFill>
          </a:uFill>
          <a:latin typeface="+mn-lt"/>
          <a:ea typeface="+mn-ea"/>
          <a:cs typeface="+mn-cs"/>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flipV="1">
            <a:off x="0" y="12309476"/>
            <a:ext cx="24384000" cy="8890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168432" tIns="84216" rIns="168432" bIns="84216" anchor="ctr"/>
          <a:lstStyle/>
          <a:p>
            <a:pPr algn="ctr" defTabSz="1684324" fontAlgn="auto">
              <a:spcBef>
                <a:spcPts val="0"/>
              </a:spcBef>
              <a:spcAft>
                <a:spcPts val="0"/>
              </a:spcAft>
              <a:defRPr/>
            </a:pPr>
            <a:endParaRPr lang="en-US" sz="3400"/>
          </a:p>
        </p:txBody>
      </p:sp>
      <p:pic>
        <p:nvPicPr>
          <p:cNvPr id="194563"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0637501" y="12576176"/>
            <a:ext cx="3386667" cy="87312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8" name="Rectangle 7"/>
          <p:cNvSpPr/>
          <p:nvPr userDrawn="1"/>
        </p:nvSpPr>
        <p:spPr>
          <a:xfrm>
            <a:off x="0" y="12284076"/>
            <a:ext cx="24384000" cy="1431924"/>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168432" tIns="84216" rIns="168432" bIns="84216" anchor="ctr"/>
          <a:lstStyle/>
          <a:p>
            <a:pPr algn="ctr" defTabSz="1684324" fontAlgn="auto">
              <a:spcBef>
                <a:spcPts val="0"/>
              </a:spcBef>
              <a:spcAft>
                <a:spcPts val="0"/>
              </a:spcAft>
              <a:defRPr/>
            </a:pPr>
            <a:endParaRPr lang="en-US" sz="3400"/>
          </a:p>
        </p:txBody>
      </p:sp>
      <p:pic>
        <p:nvPicPr>
          <p:cNvPr id="194565"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164168" y="1885950"/>
            <a:ext cx="7924800" cy="20447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13318" name="Text Placeholder 2"/>
          <p:cNvSpPr>
            <a:spLocks noGrp="1"/>
          </p:cNvSpPr>
          <p:nvPr>
            <p:ph type="body" idx="1"/>
          </p:nvPr>
        </p:nvSpPr>
        <p:spPr bwMode="auto">
          <a:xfrm>
            <a:off x="1676400" y="3651251"/>
            <a:ext cx="21031200" cy="8658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319" name="Title Placeholder 10"/>
          <p:cNvSpPr>
            <a:spLocks noGrp="1"/>
          </p:cNvSpPr>
          <p:nvPr>
            <p:ph type="title"/>
          </p:nvPr>
        </p:nvSpPr>
        <p:spPr bwMode="auto">
          <a:xfrm>
            <a:off x="1676400" y="730251"/>
            <a:ext cx="21031200" cy="265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9" name="TextBox 8"/>
          <p:cNvSpPr txBox="1"/>
          <p:nvPr userDrawn="1"/>
        </p:nvSpPr>
        <p:spPr>
          <a:xfrm rot="19800000">
            <a:off x="4542118" y="6052520"/>
            <a:ext cx="15299765" cy="1015663"/>
          </a:xfrm>
          <a:prstGeom prst="rect">
            <a:avLst/>
          </a:prstGeom>
          <a:noFill/>
        </p:spPr>
        <p:txBody>
          <a:bodyPr wrap="square" rtlCol="0">
            <a:spAutoFit/>
          </a:bodyPr>
          <a:lstStyle/>
          <a:p>
            <a:pPr algn="ctr"/>
            <a:r>
              <a:rPr lang="en-US" sz="6000" dirty="0">
                <a:solidFill>
                  <a:schemeClr val="bg1">
                    <a:lumMod val="95000"/>
                  </a:schemeClr>
                </a:solidFill>
                <a:latin typeface="Open Sans" charset="0"/>
                <a:ea typeface="Open Sans" charset="0"/>
                <a:cs typeface="Open Sans" charset="0"/>
              </a:rPr>
              <a:t>PERSONAL</a:t>
            </a:r>
            <a:r>
              <a:rPr lang="en-US" sz="6000" baseline="0" dirty="0">
                <a:solidFill>
                  <a:schemeClr val="bg1">
                    <a:lumMod val="95000"/>
                  </a:schemeClr>
                </a:solidFill>
                <a:latin typeface="Open Sans" charset="0"/>
                <a:ea typeface="Open Sans" charset="0"/>
                <a:cs typeface="Open Sans" charset="0"/>
              </a:rPr>
              <a:t> USE ONLY</a:t>
            </a:r>
            <a:endParaRPr lang="en-US" sz="6000" dirty="0">
              <a:solidFill>
                <a:schemeClr val="bg1">
                  <a:lumMod val="95000"/>
                </a:schemeClr>
              </a:solidFill>
              <a:latin typeface="Open Sans" charset="0"/>
              <a:ea typeface="Open Sans" charset="0"/>
              <a:cs typeface="Open Sans" charset="0"/>
            </a:endParaRPr>
          </a:p>
        </p:txBody>
      </p:sp>
    </p:spTree>
    <p:extLst>
      <p:ext uri="{BB962C8B-B14F-4D97-AF65-F5344CB8AC3E}">
        <p14:creationId xmlns:p14="http://schemas.microsoft.com/office/powerpoint/2010/main" val="2742064506"/>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Lst>
  <p:txStyles>
    <p:titleStyle>
      <a:lvl1pPr algn="l" defTabSz="1682750" rtl="0" eaLnBrk="0" fontAlgn="base" hangingPunct="0">
        <a:lnSpc>
          <a:spcPct val="90000"/>
        </a:lnSpc>
        <a:spcBef>
          <a:spcPct val="0"/>
        </a:spcBef>
        <a:spcAft>
          <a:spcPct val="0"/>
        </a:spcAft>
        <a:defRPr sz="8200" b="1">
          <a:solidFill>
            <a:srgbClr val="1E3268"/>
          </a:solidFill>
          <a:latin typeface="+mj-lt"/>
          <a:ea typeface="MS PGothic" charset="-128"/>
          <a:cs typeface="+mj-cs"/>
        </a:defRPr>
      </a:lvl1pPr>
      <a:lvl2pPr algn="l" defTabSz="1682750" rtl="0" eaLnBrk="0" fontAlgn="base" hangingPunct="0">
        <a:lnSpc>
          <a:spcPct val="90000"/>
        </a:lnSpc>
        <a:spcBef>
          <a:spcPct val="0"/>
        </a:spcBef>
        <a:spcAft>
          <a:spcPct val="0"/>
        </a:spcAft>
        <a:defRPr sz="8200" b="1">
          <a:solidFill>
            <a:srgbClr val="1E3268"/>
          </a:solidFill>
          <a:latin typeface="Open Sans" charset="0"/>
          <a:ea typeface="MS PGothic" charset="-128"/>
          <a:cs typeface="Open Sans" charset="0"/>
        </a:defRPr>
      </a:lvl2pPr>
      <a:lvl3pPr algn="l" defTabSz="1682750" rtl="0" eaLnBrk="0" fontAlgn="base" hangingPunct="0">
        <a:lnSpc>
          <a:spcPct val="90000"/>
        </a:lnSpc>
        <a:spcBef>
          <a:spcPct val="0"/>
        </a:spcBef>
        <a:spcAft>
          <a:spcPct val="0"/>
        </a:spcAft>
        <a:defRPr sz="8200" b="1">
          <a:solidFill>
            <a:srgbClr val="1E3268"/>
          </a:solidFill>
          <a:latin typeface="Open Sans" charset="0"/>
          <a:ea typeface="MS PGothic" charset="-128"/>
          <a:cs typeface="Open Sans" charset="0"/>
        </a:defRPr>
      </a:lvl3pPr>
      <a:lvl4pPr algn="l" defTabSz="1682750" rtl="0" eaLnBrk="0" fontAlgn="base" hangingPunct="0">
        <a:lnSpc>
          <a:spcPct val="90000"/>
        </a:lnSpc>
        <a:spcBef>
          <a:spcPct val="0"/>
        </a:spcBef>
        <a:spcAft>
          <a:spcPct val="0"/>
        </a:spcAft>
        <a:defRPr sz="8200" b="1">
          <a:solidFill>
            <a:srgbClr val="1E3268"/>
          </a:solidFill>
          <a:latin typeface="Open Sans" charset="0"/>
          <a:ea typeface="MS PGothic" charset="-128"/>
          <a:cs typeface="Open Sans" charset="0"/>
        </a:defRPr>
      </a:lvl4pPr>
      <a:lvl5pPr algn="l" defTabSz="1682750" rtl="0" eaLnBrk="0" fontAlgn="base" hangingPunct="0">
        <a:lnSpc>
          <a:spcPct val="90000"/>
        </a:lnSpc>
        <a:spcBef>
          <a:spcPct val="0"/>
        </a:spcBef>
        <a:spcAft>
          <a:spcPct val="0"/>
        </a:spcAft>
        <a:defRPr sz="8200" b="1">
          <a:solidFill>
            <a:srgbClr val="1E3268"/>
          </a:solidFill>
          <a:latin typeface="Open Sans" charset="0"/>
          <a:ea typeface="MS PGothic" charset="-128"/>
          <a:cs typeface="Open Sans" charset="0"/>
        </a:defRPr>
      </a:lvl5pPr>
      <a:lvl6pPr marL="914400" algn="l" defTabSz="1682750" rtl="0" eaLnBrk="0" fontAlgn="base" hangingPunct="0">
        <a:lnSpc>
          <a:spcPct val="90000"/>
        </a:lnSpc>
        <a:spcBef>
          <a:spcPct val="0"/>
        </a:spcBef>
        <a:spcAft>
          <a:spcPct val="0"/>
        </a:spcAft>
        <a:defRPr sz="8200" b="1">
          <a:solidFill>
            <a:srgbClr val="1E3268"/>
          </a:solidFill>
          <a:latin typeface="Open Sans" charset="0"/>
          <a:ea typeface="ＭＳ Ｐゴシック" charset="0"/>
          <a:cs typeface="Open Sans" charset="0"/>
        </a:defRPr>
      </a:lvl6pPr>
      <a:lvl7pPr marL="1828800" algn="l" defTabSz="1682750" rtl="0" eaLnBrk="0" fontAlgn="base" hangingPunct="0">
        <a:lnSpc>
          <a:spcPct val="90000"/>
        </a:lnSpc>
        <a:spcBef>
          <a:spcPct val="0"/>
        </a:spcBef>
        <a:spcAft>
          <a:spcPct val="0"/>
        </a:spcAft>
        <a:defRPr sz="8200" b="1">
          <a:solidFill>
            <a:srgbClr val="1E3268"/>
          </a:solidFill>
          <a:latin typeface="Open Sans" charset="0"/>
          <a:ea typeface="ＭＳ Ｐゴシック" charset="0"/>
          <a:cs typeface="Open Sans" charset="0"/>
        </a:defRPr>
      </a:lvl7pPr>
      <a:lvl8pPr marL="2743200" algn="l" defTabSz="1682750" rtl="0" eaLnBrk="0" fontAlgn="base" hangingPunct="0">
        <a:lnSpc>
          <a:spcPct val="90000"/>
        </a:lnSpc>
        <a:spcBef>
          <a:spcPct val="0"/>
        </a:spcBef>
        <a:spcAft>
          <a:spcPct val="0"/>
        </a:spcAft>
        <a:defRPr sz="8200" b="1">
          <a:solidFill>
            <a:srgbClr val="1E3268"/>
          </a:solidFill>
          <a:latin typeface="Open Sans" charset="0"/>
          <a:ea typeface="ＭＳ Ｐゴシック" charset="0"/>
          <a:cs typeface="Open Sans" charset="0"/>
        </a:defRPr>
      </a:lvl8pPr>
      <a:lvl9pPr marL="3657600" algn="l" defTabSz="1682750" rtl="0" eaLnBrk="0" fontAlgn="base" hangingPunct="0">
        <a:lnSpc>
          <a:spcPct val="90000"/>
        </a:lnSpc>
        <a:spcBef>
          <a:spcPct val="0"/>
        </a:spcBef>
        <a:spcAft>
          <a:spcPct val="0"/>
        </a:spcAft>
        <a:defRPr sz="8200" b="1">
          <a:solidFill>
            <a:srgbClr val="1E3268"/>
          </a:solidFill>
          <a:latin typeface="Open Sans" charset="0"/>
          <a:ea typeface="ＭＳ Ｐゴシック" charset="0"/>
          <a:cs typeface="Open Sans" charset="0"/>
        </a:defRPr>
      </a:lvl9pPr>
    </p:titleStyle>
    <p:bodyStyle>
      <a:lvl1pPr marL="419100" indent="-419100" algn="l" defTabSz="1682750" rtl="0" eaLnBrk="0" fontAlgn="base" hangingPunct="0">
        <a:lnSpc>
          <a:spcPct val="90000"/>
        </a:lnSpc>
        <a:spcBef>
          <a:spcPts val="1850"/>
        </a:spcBef>
        <a:spcAft>
          <a:spcPct val="0"/>
        </a:spcAft>
        <a:buFont typeface="Arial" charset="0"/>
        <a:buChar char="•"/>
        <a:defRPr sz="5200" b="1">
          <a:solidFill>
            <a:srgbClr val="1E3268"/>
          </a:solidFill>
          <a:latin typeface="+mn-lt"/>
          <a:ea typeface="MS PGothic" charset="-128"/>
          <a:cs typeface="+mn-cs"/>
        </a:defRPr>
      </a:lvl1pPr>
      <a:lvl2pPr marL="1260476" indent="-419100" algn="l" defTabSz="1682750" rtl="0" eaLnBrk="0" fontAlgn="base" hangingPunct="0">
        <a:lnSpc>
          <a:spcPct val="90000"/>
        </a:lnSpc>
        <a:spcBef>
          <a:spcPts val="926"/>
        </a:spcBef>
        <a:spcAft>
          <a:spcPct val="0"/>
        </a:spcAft>
        <a:buFont typeface="Arial" charset="0"/>
        <a:buChar char="•"/>
        <a:defRPr sz="4400">
          <a:solidFill>
            <a:srgbClr val="1E3268"/>
          </a:solidFill>
          <a:latin typeface="Open Sans Light" charset="0"/>
          <a:ea typeface="MS PGothic" charset="-128"/>
          <a:cs typeface="Open Sans Light" charset="0"/>
        </a:defRPr>
      </a:lvl2pPr>
      <a:lvl3pPr marL="2105026" indent="-419100" algn="l" defTabSz="1682750" rtl="0" eaLnBrk="0" fontAlgn="base" hangingPunct="0">
        <a:lnSpc>
          <a:spcPct val="90000"/>
        </a:lnSpc>
        <a:spcBef>
          <a:spcPts val="926"/>
        </a:spcBef>
        <a:spcAft>
          <a:spcPct val="0"/>
        </a:spcAft>
        <a:buFont typeface="Arial" charset="0"/>
        <a:buChar char="•"/>
        <a:defRPr>
          <a:solidFill>
            <a:srgbClr val="1E3268"/>
          </a:solidFill>
          <a:latin typeface="Open Sans Light" charset="0"/>
          <a:ea typeface="MS PGothic" charset="-128"/>
          <a:cs typeface="Open Sans Light" charset="0"/>
        </a:defRPr>
      </a:lvl3pPr>
      <a:lvl4pPr marL="2946400" indent="-419100" algn="l" defTabSz="1682750" rtl="0" eaLnBrk="0" fontAlgn="base" hangingPunct="0">
        <a:lnSpc>
          <a:spcPct val="90000"/>
        </a:lnSpc>
        <a:spcBef>
          <a:spcPts val="926"/>
        </a:spcBef>
        <a:spcAft>
          <a:spcPct val="0"/>
        </a:spcAft>
        <a:buFont typeface="Arial" charset="0"/>
        <a:buChar char="•"/>
        <a:defRPr sz="3400">
          <a:solidFill>
            <a:srgbClr val="1E3268"/>
          </a:solidFill>
          <a:latin typeface="Open Sans Light" charset="0"/>
          <a:ea typeface="MS PGothic" charset="-128"/>
          <a:cs typeface="Open Sans Light" charset="0"/>
        </a:defRPr>
      </a:lvl4pPr>
      <a:lvl5pPr marL="3787776" indent="-419100" algn="l" defTabSz="1682750" rtl="0" eaLnBrk="0" fontAlgn="base" hangingPunct="0">
        <a:lnSpc>
          <a:spcPct val="90000"/>
        </a:lnSpc>
        <a:spcBef>
          <a:spcPts val="926"/>
        </a:spcBef>
        <a:spcAft>
          <a:spcPct val="0"/>
        </a:spcAft>
        <a:buFont typeface="Arial" charset="0"/>
        <a:buChar char="•"/>
        <a:defRPr sz="3400">
          <a:solidFill>
            <a:srgbClr val="1E3268"/>
          </a:solidFill>
          <a:latin typeface="Open Sans Light" charset="0"/>
          <a:ea typeface="MS PGothic" charset="-128"/>
          <a:cs typeface="Open Sans Light" charset="0"/>
        </a:defRPr>
      </a:lvl5pPr>
      <a:lvl6pPr marL="4702176" indent="-419100" algn="l" defTabSz="1682750" rtl="0" eaLnBrk="0" fontAlgn="base" hangingPunct="0">
        <a:lnSpc>
          <a:spcPct val="90000"/>
        </a:lnSpc>
        <a:spcBef>
          <a:spcPts val="926"/>
        </a:spcBef>
        <a:spcAft>
          <a:spcPct val="0"/>
        </a:spcAft>
        <a:buFont typeface="Arial" charset="0"/>
        <a:buChar char="•"/>
        <a:defRPr sz="3400">
          <a:solidFill>
            <a:srgbClr val="1E3268"/>
          </a:solidFill>
          <a:latin typeface="Open Sans Light" charset="0"/>
          <a:ea typeface="Open Sans Light" charset="0"/>
          <a:cs typeface="Open Sans Light" charset="0"/>
        </a:defRPr>
      </a:lvl6pPr>
      <a:lvl7pPr marL="5616576" indent="-419100" algn="l" defTabSz="1682750" rtl="0" eaLnBrk="0" fontAlgn="base" hangingPunct="0">
        <a:lnSpc>
          <a:spcPct val="90000"/>
        </a:lnSpc>
        <a:spcBef>
          <a:spcPts val="926"/>
        </a:spcBef>
        <a:spcAft>
          <a:spcPct val="0"/>
        </a:spcAft>
        <a:buFont typeface="Arial" charset="0"/>
        <a:buChar char="•"/>
        <a:defRPr sz="3400">
          <a:solidFill>
            <a:srgbClr val="1E3268"/>
          </a:solidFill>
          <a:latin typeface="Open Sans Light" charset="0"/>
          <a:ea typeface="Open Sans Light" charset="0"/>
          <a:cs typeface="Open Sans Light" charset="0"/>
        </a:defRPr>
      </a:lvl7pPr>
      <a:lvl8pPr marL="6530976" indent="-419100" algn="l" defTabSz="1682750" rtl="0" eaLnBrk="0" fontAlgn="base" hangingPunct="0">
        <a:lnSpc>
          <a:spcPct val="90000"/>
        </a:lnSpc>
        <a:spcBef>
          <a:spcPts val="926"/>
        </a:spcBef>
        <a:spcAft>
          <a:spcPct val="0"/>
        </a:spcAft>
        <a:buFont typeface="Arial" charset="0"/>
        <a:buChar char="•"/>
        <a:defRPr sz="3400">
          <a:solidFill>
            <a:srgbClr val="1E3268"/>
          </a:solidFill>
          <a:latin typeface="Open Sans Light" charset="0"/>
          <a:ea typeface="Open Sans Light" charset="0"/>
          <a:cs typeface="Open Sans Light" charset="0"/>
        </a:defRPr>
      </a:lvl8pPr>
      <a:lvl9pPr marL="7445376" indent="-419100" algn="l" defTabSz="1682750" rtl="0" eaLnBrk="0" fontAlgn="base" hangingPunct="0">
        <a:lnSpc>
          <a:spcPct val="90000"/>
        </a:lnSpc>
        <a:spcBef>
          <a:spcPts val="926"/>
        </a:spcBef>
        <a:spcAft>
          <a:spcPct val="0"/>
        </a:spcAft>
        <a:buFont typeface="Arial" charset="0"/>
        <a:buChar char="•"/>
        <a:defRPr sz="3400">
          <a:solidFill>
            <a:srgbClr val="1E3268"/>
          </a:solidFill>
          <a:latin typeface="Open Sans Light" charset="0"/>
          <a:ea typeface="Open Sans Light" charset="0"/>
          <a:cs typeface="Open Sans Light" charset="0"/>
        </a:defRPr>
      </a:lvl9pPr>
    </p:bodyStyle>
    <p:otherStyle>
      <a:defPPr>
        <a:defRPr lang="en-US"/>
      </a:defPPr>
      <a:lvl1pPr marL="0" algn="l" defTabSz="914400" rtl="0" eaLnBrk="1" latinLnBrk="0" hangingPunct="1">
        <a:defRPr sz="3600" kern="1200">
          <a:solidFill>
            <a:schemeClr val="tx1"/>
          </a:solidFill>
          <a:latin typeface="+mn-lt"/>
          <a:ea typeface="+mn-ea"/>
          <a:cs typeface="+mn-cs"/>
        </a:defRPr>
      </a:lvl1pPr>
      <a:lvl2pPr marL="914400" algn="l" defTabSz="914400" rtl="0" eaLnBrk="1" latinLnBrk="0" hangingPunct="1">
        <a:defRPr sz="3600" kern="1200">
          <a:solidFill>
            <a:schemeClr val="tx1"/>
          </a:solidFill>
          <a:latin typeface="+mn-lt"/>
          <a:ea typeface="+mn-ea"/>
          <a:cs typeface="+mn-cs"/>
        </a:defRPr>
      </a:lvl2pPr>
      <a:lvl3pPr marL="1828800" algn="l" defTabSz="914400" rtl="0" eaLnBrk="1" latinLnBrk="0" hangingPunct="1">
        <a:defRPr sz="3600" kern="1200">
          <a:solidFill>
            <a:schemeClr val="tx1"/>
          </a:solidFill>
          <a:latin typeface="+mn-lt"/>
          <a:ea typeface="+mn-ea"/>
          <a:cs typeface="+mn-cs"/>
        </a:defRPr>
      </a:lvl3pPr>
      <a:lvl4pPr marL="2743200" algn="l" defTabSz="914400" rtl="0" eaLnBrk="1" latinLnBrk="0" hangingPunct="1">
        <a:defRPr sz="3600" kern="1200">
          <a:solidFill>
            <a:schemeClr val="tx1"/>
          </a:solidFill>
          <a:latin typeface="+mn-lt"/>
          <a:ea typeface="+mn-ea"/>
          <a:cs typeface="+mn-cs"/>
        </a:defRPr>
      </a:lvl4pPr>
      <a:lvl5pPr marL="3657600" algn="l" defTabSz="914400" rtl="0" eaLnBrk="1" latinLnBrk="0" hangingPunct="1">
        <a:defRPr sz="3600" kern="1200">
          <a:solidFill>
            <a:schemeClr val="tx1"/>
          </a:solidFill>
          <a:latin typeface="+mn-lt"/>
          <a:ea typeface="+mn-ea"/>
          <a:cs typeface="+mn-cs"/>
        </a:defRPr>
      </a:lvl5pPr>
      <a:lvl6pPr marL="4572000" algn="l" defTabSz="914400" rtl="0" eaLnBrk="1" latinLnBrk="0" hangingPunct="1">
        <a:defRPr sz="3600" kern="1200">
          <a:solidFill>
            <a:schemeClr val="tx1"/>
          </a:solidFill>
          <a:latin typeface="+mn-lt"/>
          <a:ea typeface="+mn-ea"/>
          <a:cs typeface="+mn-cs"/>
        </a:defRPr>
      </a:lvl6pPr>
      <a:lvl7pPr marL="5486400" algn="l" defTabSz="914400" rtl="0" eaLnBrk="1" latinLnBrk="0" hangingPunct="1">
        <a:defRPr sz="3600" kern="1200">
          <a:solidFill>
            <a:schemeClr val="tx1"/>
          </a:solidFill>
          <a:latin typeface="+mn-lt"/>
          <a:ea typeface="+mn-ea"/>
          <a:cs typeface="+mn-cs"/>
        </a:defRPr>
      </a:lvl7pPr>
      <a:lvl8pPr marL="6400800" algn="l" defTabSz="914400" rtl="0" eaLnBrk="1" latinLnBrk="0" hangingPunct="1">
        <a:defRPr sz="3600" kern="1200">
          <a:solidFill>
            <a:schemeClr val="tx1"/>
          </a:solidFill>
          <a:latin typeface="+mn-lt"/>
          <a:ea typeface="+mn-ea"/>
          <a:cs typeface="+mn-cs"/>
        </a:defRPr>
      </a:lvl8pPr>
      <a:lvl9pPr marL="7315200" algn="l" defTabSz="914400" rtl="0" eaLnBrk="1" latinLnBrk="0" hangingPunct="1">
        <a:defRPr sz="36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1676400" y="3651251"/>
            <a:ext cx="21031200" cy="86582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524933" y="12712701"/>
            <a:ext cx="5486400" cy="730250"/>
          </a:xfrm>
          <a:prstGeom prst="rect">
            <a:avLst/>
          </a:prstGeom>
        </p:spPr>
        <p:txBody>
          <a:bodyPr vert="horz" wrap="square" lIns="84216" tIns="42108" rIns="84216" bIns="42108" numCol="1" anchor="ctr" anchorCtr="0" compatLnSpc="1">
            <a:prstTxWarp prst="textNoShape">
              <a:avLst/>
            </a:prstTxWarp>
          </a:bodyPr>
          <a:lstStyle>
            <a:lvl1pPr>
              <a:defRPr sz="2200" b="1">
                <a:solidFill>
                  <a:srgbClr val="00B2EB"/>
                </a:solidFill>
                <a:latin typeface="Open Sans" charset="0"/>
              </a:defRPr>
            </a:lvl1pPr>
          </a:lstStyle>
          <a:p>
            <a:fld id="{8414D8DF-D5FB-254D-A664-E660211E9BDA}" type="slidenum">
              <a:rPr lang="en-US" altLang="en-US"/>
              <a:pPr/>
              <a:t>‹n°›</a:t>
            </a:fld>
            <a:endParaRPr lang="en-US" altLang="en-US"/>
          </a:p>
        </p:txBody>
      </p:sp>
      <p:sp>
        <p:nvSpPr>
          <p:cNvPr id="9" name="Footer Placeholder 8"/>
          <p:cNvSpPr>
            <a:spLocks noGrp="1"/>
          </p:cNvSpPr>
          <p:nvPr>
            <p:ph type="ftr" sz="quarter" idx="3"/>
          </p:nvPr>
        </p:nvSpPr>
        <p:spPr>
          <a:xfrm>
            <a:off x="8077200" y="12712701"/>
            <a:ext cx="8229600" cy="730250"/>
          </a:xfrm>
          <a:prstGeom prst="rect">
            <a:avLst/>
          </a:prstGeom>
        </p:spPr>
        <p:txBody>
          <a:bodyPr vert="horz" lIns="84216" tIns="42108" rIns="84216" bIns="42108" rtlCol="0" anchor="ctr"/>
          <a:lstStyle>
            <a:lvl1pPr algn="ctr" defTabSz="1684324" fontAlgn="auto">
              <a:spcBef>
                <a:spcPts val="0"/>
              </a:spcBef>
              <a:spcAft>
                <a:spcPts val="0"/>
              </a:spcAft>
              <a:defRPr sz="22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1676400" y="730251"/>
            <a:ext cx="21031200" cy="2651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p:cNvSpPr/>
          <p:nvPr/>
        </p:nvSpPr>
        <p:spPr>
          <a:xfrm flipV="1">
            <a:off x="0" y="12309476"/>
            <a:ext cx="24384000" cy="8890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168432" tIns="84216" rIns="168432" bIns="84216" anchor="ctr"/>
          <a:lstStyle/>
          <a:p>
            <a:pPr algn="ctr" defTabSz="1684324" fontAlgn="auto">
              <a:spcBef>
                <a:spcPts val="0"/>
              </a:spcBef>
              <a:spcAft>
                <a:spcPts val="0"/>
              </a:spcAft>
              <a:defRPr/>
            </a:pPr>
            <a:endParaRPr lang="en-US" sz="3400"/>
          </a:p>
        </p:txBody>
      </p:sp>
      <p:pic>
        <p:nvPicPr>
          <p:cNvPr id="8" name="Picture 2"/>
          <p:cNvPicPr>
            <a:picLocks noChangeAspect="1" noChangeArrowheads="1"/>
          </p:cNvPicPr>
          <p:nvPr userDrawn="1"/>
        </p:nvPicPr>
        <p:blipFill>
          <a:blip r:embed="rId14"/>
          <a:srcRect/>
          <a:stretch>
            <a:fillRect/>
          </a:stretch>
        </p:blipFill>
        <p:spPr bwMode="auto">
          <a:xfrm>
            <a:off x="20637502" y="12524440"/>
            <a:ext cx="2957605" cy="790236"/>
          </a:xfrm>
          <a:prstGeom prst="rect">
            <a:avLst/>
          </a:prstGeom>
          <a:noFill/>
          <a:ln w="9525">
            <a:noFill/>
            <a:miter lim="800000"/>
            <a:headEnd/>
            <a:tailEnd/>
          </a:ln>
        </p:spPr>
      </p:pic>
      <p:sp>
        <p:nvSpPr>
          <p:cNvPr id="13" name="TextBox 12"/>
          <p:cNvSpPr txBox="1"/>
          <p:nvPr userDrawn="1"/>
        </p:nvSpPr>
        <p:spPr>
          <a:xfrm rot="19800000">
            <a:off x="4542118" y="6052520"/>
            <a:ext cx="15299765" cy="1015663"/>
          </a:xfrm>
          <a:prstGeom prst="rect">
            <a:avLst/>
          </a:prstGeom>
          <a:noFill/>
        </p:spPr>
        <p:txBody>
          <a:bodyPr wrap="square" rtlCol="0">
            <a:spAutoFit/>
          </a:bodyPr>
          <a:lstStyle/>
          <a:p>
            <a:pPr algn="ctr"/>
            <a:r>
              <a:rPr lang="en-US" sz="6000" dirty="0">
                <a:solidFill>
                  <a:schemeClr val="bg1">
                    <a:lumMod val="95000"/>
                  </a:schemeClr>
                </a:solidFill>
                <a:latin typeface="Open Sans" charset="0"/>
                <a:ea typeface="Open Sans" charset="0"/>
                <a:cs typeface="Open Sans" charset="0"/>
              </a:rPr>
              <a:t>PERSONAL</a:t>
            </a:r>
            <a:r>
              <a:rPr lang="en-US" sz="6000" baseline="0" dirty="0">
                <a:solidFill>
                  <a:schemeClr val="bg1">
                    <a:lumMod val="95000"/>
                  </a:schemeClr>
                </a:solidFill>
                <a:latin typeface="Open Sans" charset="0"/>
                <a:ea typeface="Open Sans" charset="0"/>
                <a:cs typeface="Open Sans" charset="0"/>
              </a:rPr>
              <a:t> USE ONLY</a:t>
            </a:r>
            <a:endParaRPr lang="en-US" sz="6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20529772" y="13324549"/>
            <a:ext cx="4422589" cy="338554"/>
          </a:xfrm>
          <a:prstGeom prst="rect">
            <a:avLst/>
          </a:prstGeom>
          <a:noFill/>
        </p:spPr>
        <p:txBody>
          <a:bodyPr wrap="square" rtlCol="0">
            <a:spAutoFit/>
          </a:bodyPr>
          <a:lstStyle/>
          <a:p>
            <a:r>
              <a:rPr lang="en-US" sz="1600" dirty="0">
                <a:solidFill>
                  <a:schemeClr val="bg1">
                    <a:lumMod val="50000"/>
                  </a:schemeClr>
                </a:solidFill>
                <a:latin typeface="Open Sans" charset="0"/>
                <a:ea typeface="Open Sans" charset="0"/>
                <a:cs typeface="Open Sans" charset="0"/>
              </a:rPr>
              <a:t>PERSONAL USE ONLY</a:t>
            </a:r>
          </a:p>
        </p:txBody>
      </p:sp>
    </p:spTree>
    <p:extLst>
      <p:ext uri="{BB962C8B-B14F-4D97-AF65-F5344CB8AC3E}">
        <p14:creationId xmlns:p14="http://schemas.microsoft.com/office/powerpoint/2010/main" val="4237509503"/>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 id="2147483886" r:id="rId12"/>
  </p:sldLayoutIdLst>
  <p:txStyles>
    <p:titleStyle>
      <a:lvl1pPr algn="l" defTabSz="1682750" rtl="0" eaLnBrk="0" fontAlgn="base" hangingPunct="0">
        <a:lnSpc>
          <a:spcPct val="90000"/>
        </a:lnSpc>
        <a:spcBef>
          <a:spcPct val="0"/>
        </a:spcBef>
        <a:spcAft>
          <a:spcPct val="0"/>
        </a:spcAft>
        <a:defRPr sz="8200" b="1" kern="1200">
          <a:solidFill>
            <a:srgbClr val="1E3268"/>
          </a:solidFill>
          <a:latin typeface="Open Sans" charset="0"/>
          <a:ea typeface="MS PGothic" charset="-128"/>
          <a:cs typeface="Open Sans" charset="0"/>
        </a:defRPr>
      </a:lvl1pPr>
      <a:lvl2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2pPr>
      <a:lvl3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3pPr>
      <a:lvl4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4pPr>
      <a:lvl5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5pPr>
      <a:lvl6pPr marL="9144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6pPr>
      <a:lvl7pPr marL="18288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7pPr>
      <a:lvl8pPr marL="27432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8pPr>
      <a:lvl9pPr marL="36576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9pPr>
    </p:titleStyle>
    <p:bodyStyle>
      <a:lvl1pPr marL="419100" indent="-419100" algn="l" defTabSz="1682750" rtl="0" eaLnBrk="0" fontAlgn="base" hangingPunct="0">
        <a:lnSpc>
          <a:spcPct val="90000"/>
        </a:lnSpc>
        <a:spcBef>
          <a:spcPts val="1850"/>
        </a:spcBef>
        <a:spcAft>
          <a:spcPct val="0"/>
        </a:spcAft>
        <a:buFont typeface="Arial" charset="0"/>
        <a:buChar char="•"/>
        <a:defRPr sz="5200" b="1" kern="1200">
          <a:solidFill>
            <a:srgbClr val="1E3268"/>
          </a:solidFill>
          <a:latin typeface="Open Sans" charset="0"/>
          <a:ea typeface="MS PGothic" charset="-128"/>
          <a:cs typeface="Open Sans" charset="0"/>
        </a:defRPr>
      </a:lvl1pPr>
      <a:lvl2pPr marL="1260476" indent="-419100" algn="l" defTabSz="1682750" rtl="0" eaLnBrk="0" fontAlgn="base" hangingPunct="0">
        <a:lnSpc>
          <a:spcPct val="90000"/>
        </a:lnSpc>
        <a:spcBef>
          <a:spcPts val="926"/>
        </a:spcBef>
        <a:spcAft>
          <a:spcPct val="0"/>
        </a:spcAft>
        <a:buFont typeface="Arial" charset="0"/>
        <a:buChar char="•"/>
        <a:defRPr sz="4400" kern="1200">
          <a:solidFill>
            <a:srgbClr val="1E3268"/>
          </a:solidFill>
          <a:latin typeface="Open Sans Light" charset="0"/>
          <a:ea typeface="MS PGothic" charset="-128"/>
          <a:cs typeface="Open Sans Light" charset="0"/>
        </a:defRPr>
      </a:lvl2pPr>
      <a:lvl3pPr marL="2105026" indent="-419100" algn="l" defTabSz="1682750" rtl="0" eaLnBrk="0" fontAlgn="base" hangingPunct="0">
        <a:lnSpc>
          <a:spcPct val="90000"/>
        </a:lnSpc>
        <a:spcBef>
          <a:spcPts val="926"/>
        </a:spcBef>
        <a:spcAft>
          <a:spcPct val="0"/>
        </a:spcAft>
        <a:buFont typeface="Arial" charset="0"/>
        <a:buChar char="•"/>
        <a:defRPr kern="1200">
          <a:solidFill>
            <a:srgbClr val="1E3268"/>
          </a:solidFill>
          <a:latin typeface="Open Sans Light" charset="0"/>
          <a:ea typeface="MS PGothic" charset="-128"/>
          <a:cs typeface="Open Sans Light" charset="0"/>
        </a:defRPr>
      </a:lvl3pPr>
      <a:lvl4pPr marL="2946400" indent="-419100" algn="l" defTabSz="1682750" rtl="0" eaLnBrk="0" fontAlgn="base" hangingPunct="0">
        <a:lnSpc>
          <a:spcPct val="90000"/>
        </a:lnSpc>
        <a:spcBef>
          <a:spcPts val="926"/>
        </a:spcBef>
        <a:spcAft>
          <a:spcPct val="0"/>
        </a:spcAft>
        <a:buFont typeface="Arial" charset="0"/>
        <a:buChar char="•"/>
        <a:defRPr sz="3400" kern="1200">
          <a:solidFill>
            <a:srgbClr val="1E3268"/>
          </a:solidFill>
          <a:latin typeface="Open Sans Light" charset="0"/>
          <a:ea typeface="MS PGothic" charset="-128"/>
          <a:cs typeface="Open Sans Light" charset="0"/>
        </a:defRPr>
      </a:lvl4pPr>
      <a:lvl5pPr marL="3787776" indent="-419100" algn="l" defTabSz="1682750" rtl="0" eaLnBrk="0" fontAlgn="base" hangingPunct="0">
        <a:lnSpc>
          <a:spcPct val="90000"/>
        </a:lnSpc>
        <a:spcBef>
          <a:spcPts val="926"/>
        </a:spcBef>
        <a:spcAft>
          <a:spcPct val="0"/>
        </a:spcAft>
        <a:buFont typeface="Arial" charset="0"/>
        <a:buChar char="•"/>
        <a:defRPr sz="3400" kern="1200">
          <a:solidFill>
            <a:srgbClr val="1E3268"/>
          </a:solidFill>
          <a:latin typeface="Open Sans Light" charset="0"/>
          <a:ea typeface="MS PGothic" charset="-128"/>
          <a:cs typeface="Open Sans Light" charset="0"/>
        </a:defRPr>
      </a:lvl5pPr>
      <a:lvl6pPr marL="4631894" indent="-421082" algn="l" defTabSz="1684324" rtl="0" eaLnBrk="1" latinLnBrk="0" hangingPunct="1">
        <a:lnSpc>
          <a:spcPct val="90000"/>
        </a:lnSpc>
        <a:spcBef>
          <a:spcPts val="922"/>
        </a:spcBef>
        <a:buFont typeface="Arial"/>
        <a:buChar char="•"/>
        <a:defRPr sz="3400" kern="1200">
          <a:solidFill>
            <a:schemeClr val="tx1"/>
          </a:solidFill>
          <a:latin typeface="+mn-lt"/>
          <a:ea typeface="+mn-ea"/>
          <a:cs typeface="+mn-cs"/>
        </a:defRPr>
      </a:lvl6pPr>
      <a:lvl7pPr marL="5474056" indent="-421082" algn="l" defTabSz="1684324" rtl="0" eaLnBrk="1" latinLnBrk="0" hangingPunct="1">
        <a:lnSpc>
          <a:spcPct val="90000"/>
        </a:lnSpc>
        <a:spcBef>
          <a:spcPts val="922"/>
        </a:spcBef>
        <a:buFont typeface="Arial"/>
        <a:buChar char="•"/>
        <a:defRPr sz="3400" kern="1200">
          <a:solidFill>
            <a:schemeClr val="tx1"/>
          </a:solidFill>
          <a:latin typeface="+mn-lt"/>
          <a:ea typeface="+mn-ea"/>
          <a:cs typeface="+mn-cs"/>
        </a:defRPr>
      </a:lvl7pPr>
      <a:lvl8pPr marL="6316218" indent="-421082" algn="l" defTabSz="1684324" rtl="0" eaLnBrk="1" latinLnBrk="0" hangingPunct="1">
        <a:lnSpc>
          <a:spcPct val="90000"/>
        </a:lnSpc>
        <a:spcBef>
          <a:spcPts val="922"/>
        </a:spcBef>
        <a:buFont typeface="Arial"/>
        <a:buChar char="•"/>
        <a:defRPr sz="3400" kern="1200">
          <a:solidFill>
            <a:schemeClr val="tx1"/>
          </a:solidFill>
          <a:latin typeface="+mn-lt"/>
          <a:ea typeface="+mn-ea"/>
          <a:cs typeface="+mn-cs"/>
        </a:defRPr>
      </a:lvl8pPr>
      <a:lvl9pPr marL="7158380" indent="-421082" algn="l" defTabSz="1684324" rtl="0" eaLnBrk="1" latinLnBrk="0" hangingPunct="1">
        <a:lnSpc>
          <a:spcPct val="90000"/>
        </a:lnSpc>
        <a:spcBef>
          <a:spcPts val="922"/>
        </a:spcBef>
        <a:buFont typeface="Arial"/>
        <a:buChar char="•"/>
        <a:defRPr sz="3400" kern="1200">
          <a:solidFill>
            <a:schemeClr val="tx1"/>
          </a:solidFill>
          <a:latin typeface="+mn-lt"/>
          <a:ea typeface="+mn-ea"/>
          <a:cs typeface="+mn-cs"/>
        </a:defRPr>
      </a:lvl9pPr>
    </p:bodyStyle>
    <p:otherStyle>
      <a:defPPr>
        <a:defRPr lang="en-US"/>
      </a:defPPr>
      <a:lvl1pPr marL="0" algn="l" defTabSz="1684324" rtl="0" eaLnBrk="1" latinLnBrk="0" hangingPunct="1">
        <a:defRPr sz="3400" kern="1200">
          <a:solidFill>
            <a:schemeClr val="tx1"/>
          </a:solidFill>
          <a:latin typeface="+mn-lt"/>
          <a:ea typeface="+mn-ea"/>
          <a:cs typeface="+mn-cs"/>
        </a:defRPr>
      </a:lvl1pPr>
      <a:lvl2pPr marL="842162" algn="l" defTabSz="1684324" rtl="0" eaLnBrk="1" latinLnBrk="0" hangingPunct="1">
        <a:defRPr sz="3400" kern="1200">
          <a:solidFill>
            <a:schemeClr val="tx1"/>
          </a:solidFill>
          <a:latin typeface="+mn-lt"/>
          <a:ea typeface="+mn-ea"/>
          <a:cs typeface="+mn-cs"/>
        </a:defRPr>
      </a:lvl2pPr>
      <a:lvl3pPr marL="1684324" algn="l" defTabSz="1684324" rtl="0" eaLnBrk="1" latinLnBrk="0" hangingPunct="1">
        <a:defRPr sz="3400" kern="1200">
          <a:solidFill>
            <a:schemeClr val="tx1"/>
          </a:solidFill>
          <a:latin typeface="+mn-lt"/>
          <a:ea typeface="+mn-ea"/>
          <a:cs typeface="+mn-cs"/>
        </a:defRPr>
      </a:lvl3pPr>
      <a:lvl4pPr marL="2526488" algn="l" defTabSz="1684324" rtl="0" eaLnBrk="1" latinLnBrk="0" hangingPunct="1">
        <a:defRPr sz="3400" kern="1200">
          <a:solidFill>
            <a:schemeClr val="tx1"/>
          </a:solidFill>
          <a:latin typeface="+mn-lt"/>
          <a:ea typeface="+mn-ea"/>
          <a:cs typeface="+mn-cs"/>
        </a:defRPr>
      </a:lvl4pPr>
      <a:lvl5pPr marL="3368650" algn="l" defTabSz="1684324" rtl="0" eaLnBrk="1" latinLnBrk="0" hangingPunct="1">
        <a:defRPr sz="3400" kern="1200">
          <a:solidFill>
            <a:schemeClr val="tx1"/>
          </a:solidFill>
          <a:latin typeface="+mn-lt"/>
          <a:ea typeface="+mn-ea"/>
          <a:cs typeface="+mn-cs"/>
        </a:defRPr>
      </a:lvl5pPr>
      <a:lvl6pPr marL="4210812" algn="l" defTabSz="1684324" rtl="0" eaLnBrk="1" latinLnBrk="0" hangingPunct="1">
        <a:defRPr sz="3400" kern="1200">
          <a:solidFill>
            <a:schemeClr val="tx1"/>
          </a:solidFill>
          <a:latin typeface="+mn-lt"/>
          <a:ea typeface="+mn-ea"/>
          <a:cs typeface="+mn-cs"/>
        </a:defRPr>
      </a:lvl6pPr>
      <a:lvl7pPr marL="5052974" algn="l" defTabSz="1684324" rtl="0" eaLnBrk="1" latinLnBrk="0" hangingPunct="1">
        <a:defRPr sz="3400" kern="1200">
          <a:solidFill>
            <a:schemeClr val="tx1"/>
          </a:solidFill>
          <a:latin typeface="+mn-lt"/>
          <a:ea typeface="+mn-ea"/>
          <a:cs typeface="+mn-cs"/>
        </a:defRPr>
      </a:lvl7pPr>
      <a:lvl8pPr marL="5895136" algn="l" defTabSz="1684324" rtl="0" eaLnBrk="1" latinLnBrk="0" hangingPunct="1">
        <a:defRPr sz="3400" kern="1200">
          <a:solidFill>
            <a:schemeClr val="tx1"/>
          </a:solidFill>
          <a:latin typeface="+mn-lt"/>
          <a:ea typeface="+mn-ea"/>
          <a:cs typeface="+mn-cs"/>
        </a:defRPr>
      </a:lvl8pPr>
      <a:lvl9pPr marL="6737300" algn="l" defTabSz="1684324" rtl="0" eaLnBrk="1" latinLnBrk="0" hangingPunct="1">
        <a:defRPr sz="3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2" name="Texte du titre"/>
          <p:cNvSpPr txBox="1">
            <a:spLocks noGrp="1"/>
          </p:cNvSpPr>
          <p:nvPr>
            <p:ph type="title"/>
          </p:nvPr>
        </p:nvSpPr>
        <p:spPr>
          <a:xfrm>
            <a:off x="1689100" y="355600"/>
            <a:ext cx="21005800" cy="2286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Texte du titre</a:t>
            </a:r>
          </a:p>
        </p:txBody>
      </p:sp>
      <p:sp>
        <p:nvSpPr>
          <p:cNvPr id="3" name="Texte niveau 1…"/>
          <p:cNvSpPr txBox="1">
            <a:spLocks noGrp="1"/>
          </p:cNvSpPr>
          <p:nvPr>
            <p:ph type="body" idx="1"/>
          </p:nvPr>
        </p:nvSpPr>
        <p:spPr>
          <a:xfrm>
            <a:off x="1689100" y="3149600"/>
            <a:ext cx="21005800" cy="92964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Texte niveau 1</a:t>
            </a:r>
          </a:p>
          <a:p>
            <a:pPr lvl="1"/>
            <a:r>
              <a:t>Texte niveau 2</a:t>
            </a:r>
          </a:p>
          <a:p>
            <a:pPr lvl="2"/>
            <a:r>
              <a:t>Texte niveau 3</a:t>
            </a:r>
          </a:p>
          <a:p>
            <a:pPr lvl="3"/>
            <a:r>
              <a:t>Texte niveau 4</a:t>
            </a:r>
          </a:p>
          <a:p>
            <a:pPr lvl="4"/>
            <a:r>
              <a:t>Texte niveau 5</a:t>
            </a:r>
          </a:p>
        </p:txBody>
      </p:sp>
      <p:sp>
        <p:nvSpPr>
          <p:cNvPr id="4" name="Numéro de diapositive"/>
          <p:cNvSpPr txBox="1">
            <a:spLocks noGrp="1"/>
          </p:cNvSpPr>
          <p:nvPr>
            <p:ph type="sldNum" sz="quarter" idx="2"/>
          </p:nvPr>
        </p:nvSpPr>
        <p:spPr>
          <a:xfrm>
            <a:off x="12010329" y="13081000"/>
            <a:ext cx="551433" cy="471924"/>
          </a:xfrm>
          <a:prstGeom prst="rect">
            <a:avLst/>
          </a:prstGeom>
          <a:ln w="12700">
            <a:miter lim="400000"/>
          </a:ln>
        </p:spPr>
        <p:txBody>
          <a:bodyPr wrap="none" lIns="50800" tIns="50800" rIns="50800" bIns="50800">
            <a:spAutoFit/>
          </a:bodyPr>
          <a:lstStyle>
            <a:lvl1pPr>
              <a:defRPr sz="2400" b="0">
                <a:latin typeface="Helvetica Neue Light"/>
                <a:ea typeface="Helvetica Neue Light"/>
                <a:cs typeface="Helvetica Neue Light"/>
                <a:sym typeface="Helvetica Neue Light"/>
              </a:defRPr>
            </a:lvl1pPr>
          </a:lstStyle>
          <a:p>
            <a:fld id="{86CB4B4D-7CA3-9044-876B-883B54F8677D}" type="slidenum">
              <a:t>‹n°›</a:t>
            </a:fld>
            <a:endParaRPr/>
          </a:p>
        </p:txBody>
      </p:sp>
    </p:spTree>
    <p:extLst>
      <p:ext uri="{BB962C8B-B14F-4D97-AF65-F5344CB8AC3E}">
        <p14:creationId xmlns:p14="http://schemas.microsoft.com/office/powerpoint/2010/main" val="2065070855"/>
      </p:ext>
    </p:extLst>
  </p:cSld>
  <p:clrMap bg1="dk1" tx1="lt1" bg2="dk2" tx2="lt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 id="2147483899" r:id="rId12"/>
    <p:sldLayoutId id="2147483900" r:id="rId13"/>
    <p:sldLayoutId id="2147483901" r:id="rId14"/>
    <p:sldLayoutId id="2147483902" r:id="rId15"/>
    <p:sldLayoutId id="2147483903" r:id="rId16"/>
    <p:sldLayoutId id="2147483904" r:id="rId17"/>
    <p:sldLayoutId id="2147483905" r:id="rId18"/>
    <p:sldLayoutId id="2147483906" r:id="rId19"/>
    <p:sldLayoutId id="2147483907" r:id="rId20"/>
    <p:sldLayoutId id="2147483908" r:id="rId21"/>
    <p:sldLayoutId id="2147483909" r:id="rId22"/>
    <p:sldLayoutId id="2147483910" r:id="rId23"/>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FFFFFF"/>
          </a:solidFill>
          <a:uFillTx/>
          <a:latin typeface="+mn-lt"/>
          <a:ea typeface="+mn-ea"/>
          <a:cs typeface="+mn-cs"/>
          <a:sym typeface="Helvetica Neue Medium"/>
        </a:defRPr>
      </a:lvl1pPr>
      <a:lvl2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FFFFFF"/>
          </a:solidFill>
          <a:uFillTx/>
          <a:latin typeface="+mn-lt"/>
          <a:ea typeface="+mn-ea"/>
          <a:cs typeface="+mn-cs"/>
          <a:sym typeface="Helvetica Neue Medium"/>
        </a:defRPr>
      </a:lvl2pPr>
      <a:lvl3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FFFFFF"/>
          </a:solidFill>
          <a:uFillTx/>
          <a:latin typeface="+mn-lt"/>
          <a:ea typeface="+mn-ea"/>
          <a:cs typeface="+mn-cs"/>
          <a:sym typeface="Helvetica Neue Medium"/>
        </a:defRPr>
      </a:lvl3pPr>
      <a:lvl4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FFFFFF"/>
          </a:solidFill>
          <a:uFillTx/>
          <a:latin typeface="+mn-lt"/>
          <a:ea typeface="+mn-ea"/>
          <a:cs typeface="+mn-cs"/>
          <a:sym typeface="Helvetica Neue Medium"/>
        </a:defRPr>
      </a:lvl4pPr>
      <a:lvl5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FFFFFF"/>
          </a:solidFill>
          <a:uFillTx/>
          <a:latin typeface="+mn-lt"/>
          <a:ea typeface="+mn-ea"/>
          <a:cs typeface="+mn-cs"/>
          <a:sym typeface="Helvetica Neue Medium"/>
        </a:defRPr>
      </a:lvl5pPr>
      <a:lvl6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FFFFFF"/>
          </a:solidFill>
          <a:uFillTx/>
          <a:latin typeface="+mn-lt"/>
          <a:ea typeface="+mn-ea"/>
          <a:cs typeface="+mn-cs"/>
          <a:sym typeface="Helvetica Neue Medium"/>
        </a:defRPr>
      </a:lvl6pPr>
      <a:lvl7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FFFFFF"/>
          </a:solidFill>
          <a:uFillTx/>
          <a:latin typeface="+mn-lt"/>
          <a:ea typeface="+mn-ea"/>
          <a:cs typeface="+mn-cs"/>
          <a:sym typeface="Helvetica Neue Medium"/>
        </a:defRPr>
      </a:lvl7pPr>
      <a:lvl8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FFFFFF"/>
          </a:solidFill>
          <a:uFillTx/>
          <a:latin typeface="+mn-lt"/>
          <a:ea typeface="+mn-ea"/>
          <a:cs typeface="+mn-cs"/>
          <a:sym typeface="Helvetica Neue Medium"/>
        </a:defRPr>
      </a:lvl8pPr>
      <a:lvl9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FFFFFF"/>
          </a:solidFill>
          <a:uFillTx/>
          <a:latin typeface="+mn-lt"/>
          <a:ea typeface="+mn-ea"/>
          <a:cs typeface="+mn-cs"/>
          <a:sym typeface="Helvetica Neue Medium"/>
        </a:defRPr>
      </a:lvl9pPr>
    </p:titleStyle>
    <p:bodyStyle>
      <a:lvl1pPr marL="635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solidFill>
            <a:srgbClr val="FFFFFF"/>
          </a:solidFill>
          <a:uFillTx/>
          <a:latin typeface="Helvetica Neue"/>
          <a:ea typeface="Helvetica Neue"/>
          <a:cs typeface="Helvetica Neue"/>
          <a:sym typeface="Helvetica Neue"/>
        </a:defRPr>
      </a:lvl1pPr>
      <a:lvl2pPr marL="1270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solidFill>
            <a:srgbClr val="FFFFFF"/>
          </a:solidFill>
          <a:uFillTx/>
          <a:latin typeface="Helvetica Neue"/>
          <a:ea typeface="Helvetica Neue"/>
          <a:cs typeface="Helvetica Neue"/>
          <a:sym typeface="Helvetica Neue"/>
        </a:defRPr>
      </a:lvl2pPr>
      <a:lvl3pPr marL="1905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solidFill>
            <a:srgbClr val="FFFFFF"/>
          </a:solidFill>
          <a:uFillTx/>
          <a:latin typeface="Helvetica Neue"/>
          <a:ea typeface="Helvetica Neue"/>
          <a:cs typeface="Helvetica Neue"/>
          <a:sym typeface="Helvetica Neue"/>
        </a:defRPr>
      </a:lvl3pPr>
      <a:lvl4pPr marL="2540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solidFill>
            <a:srgbClr val="FFFFFF"/>
          </a:solidFill>
          <a:uFillTx/>
          <a:latin typeface="Helvetica Neue"/>
          <a:ea typeface="Helvetica Neue"/>
          <a:cs typeface="Helvetica Neue"/>
          <a:sym typeface="Helvetica Neue"/>
        </a:defRPr>
      </a:lvl4pPr>
      <a:lvl5pPr marL="3175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solidFill>
            <a:srgbClr val="FFFFFF"/>
          </a:solidFill>
          <a:uFillTx/>
          <a:latin typeface="Helvetica Neue"/>
          <a:ea typeface="Helvetica Neue"/>
          <a:cs typeface="Helvetica Neue"/>
          <a:sym typeface="Helvetica Neue"/>
        </a:defRPr>
      </a:lvl5pPr>
      <a:lvl6pPr marL="3810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solidFill>
            <a:srgbClr val="FFFFFF"/>
          </a:solidFill>
          <a:uFillTx/>
          <a:latin typeface="Helvetica Neue"/>
          <a:ea typeface="Helvetica Neue"/>
          <a:cs typeface="Helvetica Neue"/>
          <a:sym typeface="Helvetica Neue"/>
        </a:defRPr>
      </a:lvl6pPr>
      <a:lvl7pPr marL="4445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solidFill>
            <a:srgbClr val="FFFFFF"/>
          </a:solidFill>
          <a:uFillTx/>
          <a:latin typeface="Helvetica Neue"/>
          <a:ea typeface="Helvetica Neue"/>
          <a:cs typeface="Helvetica Neue"/>
          <a:sym typeface="Helvetica Neue"/>
        </a:defRPr>
      </a:lvl7pPr>
      <a:lvl8pPr marL="5080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solidFill>
            <a:srgbClr val="FFFFFF"/>
          </a:solidFill>
          <a:uFillTx/>
          <a:latin typeface="Helvetica Neue"/>
          <a:ea typeface="Helvetica Neue"/>
          <a:cs typeface="Helvetica Neue"/>
          <a:sym typeface="Helvetica Neue"/>
        </a:defRPr>
      </a:lvl8pPr>
      <a:lvl9pPr marL="5715000" marR="0" indent="-635000" algn="l" defTabSz="825500" rtl="0" latinLnBrk="0">
        <a:lnSpc>
          <a:spcPct val="100000"/>
        </a:lnSpc>
        <a:spcBef>
          <a:spcPts val="5900"/>
        </a:spcBef>
        <a:spcAft>
          <a:spcPts val="0"/>
        </a:spcAft>
        <a:buClr>
          <a:srgbClr val="FFFFFF"/>
        </a:buClr>
        <a:buSzPct val="125000"/>
        <a:buFontTx/>
        <a:buChar char="•"/>
        <a:tabLst/>
        <a:defRPr sz="4800" b="0" i="0" u="none" strike="noStrike" cap="none" spc="0" baseline="0">
          <a:solidFill>
            <a:srgbClr val="FFFFFF"/>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xml"/><Relationship Id="rId1" Type="http://schemas.openxmlformats.org/officeDocument/2006/relationships/slideLayout" Target="../slideLayouts/slideLayout116.xml"/></Relationships>
</file>

<file path=ppt/slides/_rels/slide1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124.xml"/><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124.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124.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34.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124.xml"/><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4.xml"/><Relationship Id="rId1" Type="http://schemas.openxmlformats.org/officeDocument/2006/relationships/slideLayout" Target="../slideLayouts/slideLayout77.xml"/><Relationship Id="rId6" Type="http://schemas.openxmlformats.org/officeDocument/2006/relationships/image" Target="../media/image34.png"/><Relationship Id="rId5" Type="http://schemas.openxmlformats.org/officeDocument/2006/relationships/image" Target="../media/image53.png"/><Relationship Id="rId4" Type="http://schemas.openxmlformats.org/officeDocument/2006/relationships/image" Target="../media/image52.png"/></Relationships>
</file>

<file path=ppt/slides/_rels/slide15.xml.rels><?xml version="1.0" encoding="UTF-8" standalone="yes"?>
<Relationships xmlns="http://schemas.openxmlformats.org/package/2006/relationships"><Relationship Id="rId8" Type="http://schemas.openxmlformats.org/officeDocument/2006/relationships/chart" Target="../charts/chart3.xml"/><Relationship Id="rId3" Type="http://schemas.openxmlformats.org/officeDocument/2006/relationships/tags" Target="../tags/tag3.xml"/><Relationship Id="rId7" Type="http://schemas.openxmlformats.org/officeDocument/2006/relationships/chart" Target="../charts/chart2.xml"/><Relationship Id="rId12" Type="http://schemas.openxmlformats.org/officeDocument/2006/relationships/image" Target="../media/image56.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chart" Target="../charts/chart1.xml"/><Relationship Id="rId11" Type="http://schemas.openxmlformats.org/officeDocument/2006/relationships/image" Target="../media/image34.png"/><Relationship Id="rId5" Type="http://schemas.openxmlformats.org/officeDocument/2006/relationships/notesSlide" Target="../notesSlides/notesSlide15.xml"/><Relationship Id="rId10" Type="http://schemas.openxmlformats.org/officeDocument/2006/relationships/image" Target="../media/image55.svg"/><Relationship Id="rId4" Type="http://schemas.openxmlformats.org/officeDocument/2006/relationships/slideLayout" Target="../slideLayouts/slideLayout10.xml"/><Relationship Id="rId9" Type="http://schemas.openxmlformats.org/officeDocument/2006/relationships/image" Target="../media/image54.pn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124.xm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24.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124.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124.xml"/></Relationships>
</file>

<file path=ppt/slides/_rels/slide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xml"/><Relationship Id="rId1" Type="http://schemas.openxmlformats.org/officeDocument/2006/relationships/slideLayout" Target="../slideLayouts/slideLayout124.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124.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124.xm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24.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3.xml"/><Relationship Id="rId1" Type="http://schemas.openxmlformats.org/officeDocument/2006/relationships/slideLayout" Target="../slideLayouts/slideLayout124.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124.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124.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6.xml"/><Relationship Id="rId1" Type="http://schemas.openxmlformats.org/officeDocument/2006/relationships/slideLayout" Target="../slideLayouts/slideLayout124.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7.xml"/><Relationship Id="rId1" Type="http://schemas.openxmlformats.org/officeDocument/2006/relationships/slideLayout" Target="../slideLayouts/slideLayout124.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124.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124.xml"/></Relationships>
</file>

<file path=ppt/slides/_rels/slide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xml"/><Relationship Id="rId1" Type="http://schemas.openxmlformats.org/officeDocument/2006/relationships/slideLayout" Target="../slideLayouts/slideLayout124.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124.xml"/></Relationships>
</file>

<file path=ppt/slides/_rels/slide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124.xml"/></Relationships>
</file>

<file path=ppt/slides/_rels/slide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124.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124.xml"/></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13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138.xml"/></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124.xml"/><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673" name="Title 3"/>
          <p:cNvSpPr>
            <a:spLocks noGrp="1"/>
          </p:cNvSpPr>
          <p:nvPr>
            <p:ph type="ctrTitle" idx="4294967295"/>
          </p:nvPr>
        </p:nvSpPr>
        <p:spPr>
          <a:xfrm>
            <a:off x="10350744" y="2932791"/>
            <a:ext cx="16367124" cy="1825624"/>
          </a:xfrm>
          <a:noFill/>
        </p:spPr>
        <p:txBody>
          <a:bodyPr/>
          <a:lstStyle/>
          <a:p>
            <a:br>
              <a:rPr lang="en-US" altLang="en-US" dirty="0"/>
            </a:br>
            <a:r>
              <a:rPr lang="en-US" altLang="en-US" sz="7200" b="0" dirty="0">
                <a:solidFill>
                  <a:schemeClr val="tx1"/>
                </a:solidFill>
                <a:latin typeface="Arial" charset="0"/>
              </a:rPr>
              <a:t>2023 Clinical Practice Guidelines Update</a:t>
            </a:r>
            <a:br>
              <a:rPr lang="en-US" altLang="en-US" b="0" dirty="0">
                <a:solidFill>
                  <a:schemeClr val="tx1"/>
                </a:solidFill>
              </a:rPr>
            </a:br>
            <a:br>
              <a:rPr lang="en-US" altLang="en-US" dirty="0"/>
            </a:br>
            <a:r>
              <a:rPr lang="en-US" altLang="en-US" sz="6000" dirty="0">
                <a:solidFill>
                  <a:schemeClr val="accent1">
                    <a:lumMod val="60000"/>
                    <a:lumOff val="40000"/>
                  </a:schemeClr>
                </a:solidFill>
              </a:rPr>
              <a:t>Chapter 14</a:t>
            </a:r>
            <a:br>
              <a:rPr lang="en-US" altLang="en-US" dirty="0"/>
            </a:br>
            <a:r>
              <a:rPr lang="en-US" altLang="en-US" dirty="0"/>
              <a:t>Hypoglycemia </a:t>
            </a:r>
          </a:p>
        </p:txBody>
      </p:sp>
      <p:sp>
        <p:nvSpPr>
          <p:cNvPr id="28674" name="Subtitle 4"/>
          <p:cNvSpPr>
            <a:spLocks noGrp="1"/>
          </p:cNvSpPr>
          <p:nvPr>
            <p:ph type="subTitle" idx="4294967295"/>
          </p:nvPr>
        </p:nvSpPr>
        <p:spPr>
          <a:xfrm>
            <a:off x="1405061" y="6422293"/>
            <a:ext cx="14297024" cy="2774950"/>
          </a:xfrm>
        </p:spPr>
        <p:txBody>
          <a:bodyPr/>
          <a:lstStyle/>
          <a:p>
            <a:pPr marL="0" indent="0">
              <a:lnSpc>
                <a:spcPct val="80000"/>
              </a:lnSpc>
              <a:spcBef>
                <a:spcPts val="1800"/>
              </a:spcBef>
              <a:buNone/>
            </a:pPr>
            <a:r>
              <a:rPr lang="en-CA" altLang="en-US" sz="4000" dirty="0"/>
              <a:t>Iliana C. Lega </a:t>
            </a:r>
            <a:r>
              <a:rPr lang="en-CA" altLang="en-US" sz="3200" dirty="0"/>
              <a:t>MD MSc FRCPC</a:t>
            </a:r>
          </a:p>
          <a:p>
            <a:pPr marL="0" indent="0">
              <a:lnSpc>
                <a:spcPct val="80000"/>
              </a:lnSpc>
              <a:spcBef>
                <a:spcPts val="1800"/>
              </a:spcBef>
              <a:buNone/>
            </a:pPr>
            <a:r>
              <a:rPr lang="en-CA" altLang="en-US" sz="4000" dirty="0"/>
              <a:t>Jean-François Yale </a:t>
            </a:r>
            <a:r>
              <a:rPr lang="en-CA" altLang="en-US" sz="3200" dirty="0"/>
              <a:t>MD FRCPC </a:t>
            </a:r>
          </a:p>
          <a:p>
            <a:pPr marL="0" indent="0">
              <a:lnSpc>
                <a:spcPct val="80000"/>
              </a:lnSpc>
              <a:spcBef>
                <a:spcPts val="1800"/>
              </a:spcBef>
              <a:buNone/>
            </a:pPr>
            <a:r>
              <a:rPr lang="en-CA" altLang="en-US" sz="4000" dirty="0" err="1"/>
              <a:t>Ayush</a:t>
            </a:r>
            <a:r>
              <a:rPr lang="en-CA" altLang="en-US" sz="4000" dirty="0"/>
              <a:t> Chadha </a:t>
            </a:r>
            <a:r>
              <a:rPr lang="en-CA" altLang="en-US" sz="3200" dirty="0"/>
              <a:t>PharmD</a:t>
            </a:r>
          </a:p>
          <a:p>
            <a:pPr marL="0" indent="0">
              <a:lnSpc>
                <a:spcPct val="80000"/>
              </a:lnSpc>
              <a:spcBef>
                <a:spcPts val="1800"/>
              </a:spcBef>
              <a:buNone/>
            </a:pPr>
            <a:r>
              <a:rPr lang="en-CA" altLang="en-US" sz="4000" dirty="0" err="1"/>
              <a:t>Breay</a:t>
            </a:r>
            <a:r>
              <a:rPr lang="en-CA" altLang="en-US" sz="4000" dirty="0"/>
              <a:t> </a:t>
            </a:r>
            <a:r>
              <a:rPr lang="en-CA" altLang="en-US" sz="4000" dirty="0" err="1"/>
              <a:t>Paty</a:t>
            </a:r>
            <a:r>
              <a:rPr lang="en-CA" altLang="en-US" sz="4000" dirty="0"/>
              <a:t> </a:t>
            </a:r>
            <a:r>
              <a:rPr lang="en-CA" altLang="en-US" sz="3200" dirty="0"/>
              <a:t>MD FRCPC</a:t>
            </a:r>
            <a:r>
              <a:rPr lang="en-CA" altLang="en-US" sz="4000" dirty="0"/>
              <a:t> </a:t>
            </a:r>
          </a:p>
          <a:p>
            <a:pPr marL="0" indent="0">
              <a:lnSpc>
                <a:spcPct val="80000"/>
              </a:lnSpc>
              <a:spcBef>
                <a:spcPts val="1800"/>
              </a:spcBef>
              <a:buNone/>
            </a:pPr>
            <a:r>
              <a:rPr lang="en-CA" altLang="en-US" sz="4000" dirty="0"/>
              <a:t>Rob Roscoe </a:t>
            </a:r>
            <a:r>
              <a:rPr lang="en-CA" altLang="en-US" sz="3200" dirty="0"/>
              <a:t>BSc Pharm, ACPR, CDE</a:t>
            </a:r>
          </a:p>
          <a:p>
            <a:pPr marL="0" indent="0">
              <a:lnSpc>
                <a:spcPct val="80000"/>
              </a:lnSpc>
              <a:spcBef>
                <a:spcPts val="1800"/>
              </a:spcBef>
              <a:buNone/>
            </a:pPr>
            <a:r>
              <a:rPr lang="en-CA" altLang="en-US" sz="4000" dirty="0"/>
              <a:t>Melanie Snider </a:t>
            </a:r>
            <a:r>
              <a:rPr lang="en-CA" altLang="en-US" sz="3200" dirty="0"/>
              <a:t>MN, NP</a:t>
            </a:r>
          </a:p>
          <a:p>
            <a:pPr marL="0" indent="0">
              <a:lnSpc>
                <a:spcPct val="80000"/>
              </a:lnSpc>
              <a:spcBef>
                <a:spcPts val="1800"/>
              </a:spcBef>
              <a:buNone/>
            </a:pPr>
            <a:r>
              <a:rPr lang="en-CA" altLang="en-US" sz="4000" dirty="0"/>
              <a:t>Jennifer </a:t>
            </a:r>
            <a:r>
              <a:rPr lang="en-CA" altLang="en-US" sz="4000" dirty="0" err="1"/>
              <a:t>Steier</a:t>
            </a:r>
            <a:r>
              <a:rPr lang="en-CA" altLang="en-US" sz="4000" dirty="0"/>
              <a:t> </a:t>
            </a:r>
            <a:r>
              <a:rPr lang="en-CA" altLang="en-US" sz="3200" dirty="0"/>
              <a:t>RN BN CDE </a:t>
            </a:r>
          </a:p>
          <a:p>
            <a:pPr marL="0" indent="0">
              <a:lnSpc>
                <a:spcPct val="80000"/>
              </a:lnSpc>
              <a:spcBef>
                <a:spcPts val="1800"/>
              </a:spcBef>
              <a:buNone/>
            </a:pPr>
            <a:br>
              <a:rPr lang="en-CA" altLang="en-US" sz="4000" b="0" dirty="0"/>
            </a:br>
            <a:endParaRPr lang="en-US" altLang="en-US" sz="4000" b="0" dirty="0"/>
          </a:p>
        </p:txBody>
      </p:sp>
      <p:pic>
        <p:nvPicPr>
          <p:cNvPr id="3" name="Image 2">
            <a:extLst>
              <a:ext uri="{FF2B5EF4-FFF2-40B4-BE49-F238E27FC236}">
                <a16:creationId xmlns:a16="http://schemas.microsoft.com/office/drawing/2014/main" id="{3C3F61FC-7242-9CDB-FE44-6135CA21F8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245" y="930563"/>
            <a:ext cx="9001431" cy="3827851"/>
          </a:xfrm>
          <a:prstGeom prst="rect">
            <a:avLst/>
          </a:prstGeom>
        </p:spPr>
      </p:pic>
      <p:sp>
        <p:nvSpPr>
          <p:cNvPr id="4" name="Rectangle 3">
            <a:extLst>
              <a:ext uri="{FF2B5EF4-FFF2-40B4-BE49-F238E27FC236}">
                <a16:creationId xmlns:a16="http://schemas.microsoft.com/office/drawing/2014/main" id="{39AFB658-0B06-86A3-9716-66AEB9E5F1EA}"/>
              </a:ext>
            </a:extLst>
          </p:cNvPr>
          <p:cNvSpPr/>
          <p:nvPr/>
        </p:nvSpPr>
        <p:spPr>
          <a:xfrm>
            <a:off x="-249380" y="12136583"/>
            <a:ext cx="24799636" cy="2015836"/>
          </a:xfrm>
          <a:prstGeom prst="rect">
            <a:avLst/>
          </a:prstGeom>
          <a:solidFill>
            <a:srgbClr val="00B0F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A9C5BC99-688E-CE84-BF5A-E919EAB0FC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7367" y="1932643"/>
            <a:ext cx="25501367" cy="10542284"/>
          </a:xfrm>
          <a:prstGeom prst="rect">
            <a:avLst/>
          </a:prstGeom>
        </p:spPr>
      </p:pic>
      <p:sp>
        <p:nvSpPr>
          <p:cNvPr id="7" name="Wave 5">
            <a:extLst>
              <a:ext uri="{FF2B5EF4-FFF2-40B4-BE49-F238E27FC236}">
                <a16:creationId xmlns:a16="http://schemas.microsoft.com/office/drawing/2014/main" id="{CD13617A-51C5-7CDF-D745-E527A06B962B}"/>
              </a:ext>
            </a:extLst>
          </p:cNvPr>
          <p:cNvSpPr>
            <a:spLocks noChangeArrowheads="1"/>
          </p:cNvSpPr>
          <p:nvPr/>
        </p:nvSpPr>
        <p:spPr bwMode="auto">
          <a:xfrm>
            <a:off x="21406757" y="713443"/>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8" name="Text Box 5">
            <a:extLst>
              <a:ext uri="{FF2B5EF4-FFF2-40B4-BE49-F238E27FC236}">
                <a16:creationId xmlns:a16="http://schemas.microsoft.com/office/drawing/2014/main" id="{D035C703-5C0D-1C53-E0F3-424BDCF16616}"/>
              </a:ext>
            </a:extLst>
          </p:cNvPr>
          <p:cNvSpPr txBox="1">
            <a:spLocks noChangeArrowheads="1"/>
          </p:cNvSpPr>
          <p:nvPr/>
        </p:nvSpPr>
        <p:spPr bwMode="auto">
          <a:xfrm>
            <a:off x="3048000" y="125742"/>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sp>
        <p:nvSpPr>
          <p:cNvPr id="9" name="Title 3">
            <a:extLst>
              <a:ext uri="{FF2B5EF4-FFF2-40B4-BE49-F238E27FC236}">
                <a16:creationId xmlns:a16="http://schemas.microsoft.com/office/drawing/2014/main" id="{C0945C2E-941A-6F47-AA23-36D4AD26FDE5}"/>
              </a:ext>
            </a:extLst>
          </p:cNvPr>
          <p:cNvSpPr txBox="1">
            <a:spLocks/>
          </p:cNvSpPr>
          <p:nvPr/>
        </p:nvSpPr>
        <p:spPr bwMode="auto">
          <a:xfrm>
            <a:off x="5791200" y="387352"/>
            <a:ext cx="155448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182880" tIns="91440" rIns="182880" bIns="91440" numCol="1" anchor="ctr" anchorCtr="0" compatLnSpc="1">
            <a:prstTxWarp prst="textNoShape">
              <a:avLst/>
            </a:prstTxWarp>
          </a:bodyPr>
          <a:lstStyle>
            <a:lvl1pPr algn="l" defTabSz="1682750" rtl="0" eaLnBrk="0" fontAlgn="base" hangingPunct="0">
              <a:lnSpc>
                <a:spcPct val="90000"/>
              </a:lnSpc>
              <a:spcBef>
                <a:spcPct val="0"/>
              </a:spcBef>
              <a:spcAft>
                <a:spcPct val="0"/>
              </a:spcAft>
              <a:defRPr sz="8200" b="1" kern="1200">
                <a:solidFill>
                  <a:srgbClr val="1E3268"/>
                </a:solidFill>
                <a:latin typeface="Open Sans" charset="0"/>
                <a:ea typeface="MS PGothic" charset="-128"/>
                <a:cs typeface="Open Sans" charset="0"/>
              </a:defRPr>
            </a:lvl1pPr>
            <a:lvl2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2pPr>
            <a:lvl3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3pPr>
            <a:lvl4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4pPr>
            <a:lvl5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5pPr>
            <a:lvl6pPr marL="9144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6pPr>
            <a:lvl7pPr marL="18288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7pPr>
            <a:lvl8pPr marL="27432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8pPr>
            <a:lvl9pPr marL="36576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9pPr>
          </a:lstStyle>
          <a:p>
            <a:r>
              <a:rPr lang="en-CA" altLang="en-US" dirty="0"/>
              <a:t>Prevention Strategies</a:t>
            </a:r>
          </a:p>
        </p:txBody>
      </p:sp>
      <p:pic>
        <p:nvPicPr>
          <p:cNvPr id="2" name="Image 1">
            <a:extLst>
              <a:ext uri="{FF2B5EF4-FFF2-40B4-BE49-F238E27FC236}">
                <a16:creationId xmlns:a16="http://schemas.microsoft.com/office/drawing/2014/main" id="{2ED06BCB-09AF-3003-E15A-788BD6C2E6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extLst>
      <p:ext uri="{BB962C8B-B14F-4D97-AF65-F5344CB8AC3E}">
        <p14:creationId xmlns:p14="http://schemas.microsoft.com/office/powerpoint/2010/main" val="1784213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F723492-F498-4A1C-67F0-D98C278825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4387" y="5038725"/>
            <a:ext cx="25498387" cy="6229350"/>
          </a:xfrm>
          <a:prstGeom prst="rect">
            <a:avLst/>
          </a:prstGeom>
        </p:spPr>
      </p:pic>
      <p:sp>
        <p:nvSpPr>
          <p:cNvPr id="4" name="Wave 5">
            <a:extLst>
              <a:ext uri="{FF2B5EF4-FFF2-40B4-BE49-F238E27FC236}">
                <a16:creationId xmlns:a16="http://schemas.microsoft.com/office/drawing/2014/main" id="{8F40E12D-80AB-4B43-1B0E-E234D5FDBD17}"/>
              </a:ext>
            </a:extLst>
          </p:cNvPr>
          <p:cNvSpPr>
            <a:spLocks noChangeArrowheads="1"/>
          </p:cNvSpPr>
          <p:nvPr/>
        </p:nvSpPr>
        <p:spPr bwMode="auto">
          <a:xfrm>
            <a:off x="21406757" y="713443"/>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5" name="Text Box 5">
            <a:extLst>
              <a:ext uri="{FF2B5EF4-FFF2-40B4-BE49-F238E27FC236}">
                <a16:creationId xmlns:a16="http://schemas.microsoft.com/office/drawing/2014/main" id="{C4852B26-7C50-741F-963D-E98B026960B4}"/>
              </a:ext>
            </a:extLst>
          </p:cNvPr>
          <p:cNvSpPr txBox="1">
            <a:spLocks noChangeArrowheads="1"/>
          </p:cNvSpPr>
          <p:nvPr/>
        </p:nvSpPr>
        <p:spPr bwMode="auto">
          <a:xfrm>
            <a:off x="3048000" y="125742"/>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sp>
        <p:nvSpPr>
          <p:cNvPr id="6" name="Title 3">
            <a:extLst>
              <a:ext uri="{FF2B5EF4-FFF2-40B4-BE49-F238E27FC236}">
                <a16:creationId xmlns:a16="http://schemas.microsoft.com/office/drawing/2014/main" id="{947AC2FA-9E97-405A-60D6-18F5B7C1A1C0}"/>
              </a:ext>
            </a:extLst>
          </p:cNvPr>
          <p:cNvSpPr txBox="1">
            <a:spLocks/>
          </p:cNvSpPr>
          <p:nvPr/>
        </p:nvSpPr>
        <p:spPr bwMode="auto">
          <a:xfrm>
            <a:off x="4267200" y="1889128"/>
            <a:ext cx="155448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182880" tIns="91440" rIns="182880" bIns="91440" numCol="1" anchor="ctr" anchorCtr="0" compatLnSpc="1">
            <a:prstTxWarp prst="textNoShape">
              <a:avLst/>
            </a:prstTxWarp>
          </a:bodyPr>
          <a:lstStyle>
            <a:lvl1pPr algn="l" defTabSz="1682750" rtl="0" eaLnBrk="0" fontAlgn="base" hangingPunct="0">
              <a:lnSpc>
                <a:spcPct val="90000"/>
              </a:lnSpc>
              <a:spcBef>
                <a:spcPct val="0"/>
              </a:spcBef>
              <a:spcAft>
                <a:spcPct val="0"/>
              </a:spcAft>
              <a:defRPr sz="8200" b="1" kern="1200">
                <a:solidFill>
                  <a:srgbClr val="1E3268"/>
                </a:solidFill>
                <a:latin typeface="Open Sans" charset="0"/>
                <a:ea typeface="MS PGothic" charset="-128"/>
                <a:cs typeface="Open Sans" charset="0"/>
              </a:defRPr>
            </a:lvl1pPr>
            <a:lvl2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2pPr>
            <a:lvl3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3pPr>
            <a:lvl4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4pPr>
            <a:lvl5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5pPr>
            <a:lvl6pPr marL="9144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6pPr>
            <a:lvl7pPr marL="18288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7pPr>
            <a:lvl8pPr marL="27432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8pPr>
            <a:lvl9pPr marL="36576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9pPr>
          </a:lstStyle>
          <a:p>
            <a:pPr algn="ctr"/>
            <a:r>
              <a:rPr lang="en-CA" altLang="en-US" dirty="0"/>
              <a:t>Treatment</a:t>
            </a:r>
          </a:p>
        </p:txBody>
      </p:sp>
      <p:pic>
        <p:nvPicPr>
          <p:cNvPr id="2" name="Image 1">
            <a:extLst>
              <a:ext uri="{FF2B5EF4-FFF2-40B4-BE49-F238E27FC236}">
                <a16:creationId xmlns:a16="http://schemas.microsoft.com/office/drawing/2014/main" id="{813A095F-28B8-6134-9EDA-C5878265F7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extLst>
      <p:ext uri="{BB962C8B-B14F-4D97-AF65-F5344CB8AC3E}">
        <p14:creationId xmlns:p14="http://schemas.microsoft.com/office/powerpoint/2010/main" val="10171638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09" name="Content Placeholder 2"/>
          <p:cNvSpPr>
            <a:spLocks noGrp="1"/>
          </p:cNvSpPr>
          <p:nvPr>
            <p:ph sz="half" idx="4294967295"/>
          </p:nvPr>
        </p:nvSpPr>
        <p:spPr>
          <a:xfrm>
            <a:off x="6733271" y="3298824"/>
            <a:ext cx="12633326" cy="8229600"/>
          </a:xfrm>
        </p:spPr>
        <p:txBody>
          <a:bodyPr vert="horz" wrap="square" lIns="182880" tIns="91440" rIns="182880" bIns="91440" numCol="1" anchor="t" anchorCtr="0" compatLnSpc="1">
            <a:prstTxWarp prst="textNoShape">
              <a:avLst/>
            </a:prstTxWarp>
          </a:bodyPr>
          <a:lstStyle/>
          <a:p>
            <a:pPr marL="685800" indent="-685800" defTabSz="1828800">
              <a:lnSpc>
                <a:spcPct val="130000"/>
              </a:lnSpc>
            </a:pPr>
            <a:r>
              <a:rPr lang="en-US" altLang="en-US" sz="4800" b="0" dirty="0"/>
              <a:t>4 x 4 g glucose tablets</a:t>
            </a:r>
          </a:p>
          <a:p>
            <a:pPr marL="685800" indent="-685800" defTabSz="1828800">
              <a:lnSpc>
                <a:spcPct val="130000"/>
              </a:lnSpc>
            </a:pPr>
            <a:r>
              <a:rPr lang="en-US" altLang="en-US" sz="4800" b="0" dirty="0"/>
              <a:t>15 mL (3 teaspoons) or 3 packets of sugar dissolved in water</a:t>
            </a:r>
          </a:p>
          <a:p>
            <a:pPr marL="685800" indent="-685800" defTabSz="1828800">
              <a:lnSpc>
                <a:spcPct val="130000"/>
              </a:lnSpc>
            </a:pPr>
            <a:r>
              <a:rPr lang="en-US" altLang="en-US" sz="4800" b="0" dirty="0"/>
              <a:t>5 cubes of sugar</a:t>
            </a:r>
          </a:p>
          <a:p>
            <a:pPr marL="685800" indent="-685800" defTabSz="1828800">
              <a:lnSpc>
                <a:spcPct val="130000"/>
              </a:lnSpc>
            </a:pPr>
            <a:r>
              <a:rPr lang="en-US" altLang="en-US" sz="4800" b="0" dirty="0"/>
              <a:t>150 mL of juice or regular soft drink</a:t>
            </a:r>
          </a:p>
          <a:p>
            <a:pPr marL="685800" indent="-685800" defTabSz="1828800">
              <a:lnSpc>
                <a:spcPct val="130000"/>
              </a:lnSpc>
            </a:pPr>
            <a:r>
              <a:rPr lang="en-US" altLang="en-US" sz="4800" b="0" dirty="0"/>
              <a:t>6 Lifesavers </a:t>
            </a:r>
          </a:p>
          <a:p>
            <a:pPr marL="685800" indent="-685800" defTabSz="1828800">
              <a:lnSpc>
                <a:spcPct val="130000"/>
              </a:lnSpc>
            </a:pPr>
            <a:r>
              <a:rPr lang="en-US" altLang="en-US" sz="4800" b="0" dirty="0"/>
              <a:t>15 mL (1 tablespoon) of honey</a:t>
            </a:r>
          </a:p>
        </p:txBody>
      </p:sp>
      <p:pic>
        <p:nvPicPr>
          <p:cNvPr id="43013" name="Picture 28" descr="C:\Users\Geetha\AppData\Local\Microsoft\Windows\Temporary Internet Files\Content.IE5\X2QHFFCW\MC900441806[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63455" y="3051284"/>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Title 4"/>
          <p:cNvSpPr>
            <a:spLocks noGrp="1"/>
          </p:cNvSpPr>
          <p:nvPr>
            <p:ph type="title" idx="4294967295"/>
          </p:nvPr>
        </p:nvSpPr>
        <p:spPr/>
        <p:txBody>
          <a:bodyPr vert="horz" wrap="square" lIns="182880" tIns="91440" rIns="182880" bIns="91440" numCol="1" anchor="ctr" anchorCtr="0" compatLnSpc="1">
            <a:prstTxWarp prst="textNoShape">
              <a:avLst/>
            </a:prstTxWarp>
          </a:bodyPr>
          <a:lstStyle/>
          <a:p>
            <a:r>
              <a:rPr lang="en-CA" altLang="en-US" sz="8000"/>
              <a:t>Examples of 15 g Simple Carbohydrate</a:t>
            </a:r>
          </a:p>
        </p:txBody>
      </p:sp>
      <p:sp>
        <p:nvSpPr>
          <p:cNvPr id="2" name="Wave 5">
            <a:extLst>
              <a:ext uri="{FF2B5EF4-FFF2-40B4-BE49-F238E27FC236}">
                <a16:creationId xmlns:a16="http://schemas.microsoft.com/office/drawing/2014/main" id="{2D322C69-FE5F-1ED8-21AE-EABE45383EF2}"/>
              </a:ext>
            </a:extLst>
          </p:cNvPr>
          <p:cNvSpPr>
            <a:spLocks noChangeArrowheads="1"/>
          </p:cNvSpPr>
          <p:nvPr/>
        </p:nvSpPr>
        <p:spPr bwMode="auto">
          <a:xfrm>
            <a:off x="21336000" y="633893"/>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3" name="Text Box 5">
            <a:extLst>
              <a:ext uri="{FF2B5EF4-FFF2-40B4-BE49-F238E27FC236}">
                <a16:creationId xmlns:a16="http://schemas.microsoft.com/office/drawing/2014/main" id="{B74D2928-4D0C-691C-7226-1296810B2ADD}"/>
              </a:ext>
            </a:extLst>
          </p:cNvPr>
          <p:cNvSpPr txBox="1">
            <a:spLocks noChangeArrowheads="1"/>
          </p:cNvSpPr>
          <p:nvPr/>
        </p:nvSpPr>
        <p:spPr bwMode="auto">
          <a:xfrm>
            <a:off x="3048000" y="125742"/>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pic>
        <p:nvPicPr>
          <p:cNvPr id="5" name="image28.png" descr="image28.png">
            <a:extLst>
              <a:ext uri="{FF2B5EF4-FFF2-40B4-BE49-F238E27FC236}">
                <a16:creationId xmlns:a16="http://schemas.microsoft.com/office/drawing/2014/main" id="{92DCAF62-CF10-C17A-3735-F76E92654CC5}"/>
              </a:ext>
            </a:extLst>
          </p:cNvPr>
          <p:cNvPicPr>
            <a:picLocks noChangeAspect="1"/>
          </p:cNvPicPr>
          <p:nvPr/>
        </p:nvPicPr>
        <p:blipFill>
          <a:blip r:embed="rId4"/>
          <a:stretch>
            <a:fillRect/>
          </a:stretch>
        </p:blipFill>
        <p:spPr>
          <a:xfrm>
            <a:off x="18703933" y="5711298"/>
            <a:ext cx="3736444" cy="2789766"/>
          </a:xfrm>
          <a:prstGeom prst="rect">
            <a:avLst/>
          </a:prstGeom>
          <a:ln w="12700"/>
        </p:spPr>
      </p:pic>
      <p:pic>
        <p:nvPicPr>
          <p:cNvPr id="6" name="image30.png" descr="image30.png">
            <a:extLst>
              <a:ext uri="{FF2B5EF4-FFF2-40B4-BE49-F238E27FC236}">
                <a16:creationId xmlns:a16="http://schemas.microsoft.com/office/drawing/2014/main" id="{283ECA1A-0534-79C4-4346-2F7CBA2F661E}"/>
              </a:ext>
            </a:extLst>
          </p:cNvPr>
          <p:cNvPicPr>
            <a:picLocks noChangeAspect="1"/>
          </p:cNvPicPr>
          <p:nvPr/>
        </p:nvPicPr>
        <p:blipFill>
          <a:blip r:embed="rId5"/>
          <a:stretch>
            <a:fillRect/>
          </a:stretch>
        </p:blipFill>
        <p:spPr>
          <a:xfrm>
            <a:off x="3024826" y="3562700"/>
            <a:ext cx="3239448" cy="3295300"/>
          </a:xfrm>
          <a:prstGeom prst="rect">
            <a:avLst/>
          </a:prstGeom>
          <a:ln w="12700"/>
        </p:spPr>
      </p:pic>
      <p:pic>
        <p:nvPicPr>
          <p:cNvPr id="8" name="image32.png" descr="image32.png">
            <a:extLst>
              <a:ext uri="{FF2B5EF4-FFF2-40B4-BE49-F238E27FC236}">
                <a16:creationId xmlns:a16="http://schemas.microsoft.com/office/drawing/2014/main" id="{064A603B-A183-4A9E-7771-A075AF1BC0DA}"/>
              </a:ext>
            </a:extLst>
          </p:cNvPr>
          <p:cNvPicPr>
            <a:picLocks noChangeAspect="1"/>
          </p:cNvPicPr>
          <p:nvPr/>
        </p:nvPicPr>
        <p:blipFill>
          <a:blip r:embed="rId6"/>
          <a:stretch>
            <a:fillRect/>
          </a:stretch>
        </p:blipFill>
        <p:spPr>
          <a:xfrm flipH="1">
            <a:off x="19826609" y="9135506"/>
            <a:ext cx="4126219" cy="2817706"/>
          </a:xfrm>
          <a:prstGeom prst="rect">
            <a:avLst/>
          </a:prstGeom>
          <a:ln w="12700"/>
        </p:spPr>
      </p:pic>
      <p:pic>
        <p:nvPicPr>
          <p:cNvPr id="9" name="image29.png" descr="image29.png">
            <a:extLst>
              <a:ext uri="{FF2B5EF4-FFF2-40B4-BE49-F238E27FC236}">
                <a16:creationId xmlns:a16="http://schemas.microsoft.com/office/drawing/2014/main" id="{25F3E921-7478-176F-93ED-2BF9AECE6AFB}"/>
              </a:ext>
            </a:extLst>
          </p:cNvPr>
          <p:cNvPicPr>
            <a:picLocks noChangeAspect="1"/>
          </p:cNvPicPr>
          <p:nvPr/>
        </p:nvPicPr>
        <p:blipFill>
          <a:blip r:embed="rId7"/>
          <a:stretch>
            <a:fillRect/>
          </a:stretch>
        </p:blipFill>
        <p:spPr>
          <a:xfrm>
            <a:off x="2080578" y="7084744"/>
            <a:ext cx="3613639" cy="5191925"/>
          </a:xfrm>
          <a:prstGeom prst="rect">
            <a:avLst/>
          </a:prstGeom>
          <a:ln w="12700"/>
        </p:spPr>
      </p:pic>
      <p:pic>
        <p:nvPicPr>
          <p:cNvPr id="10" name="Picture 28" descr="C:\Users\Geetha\AppData\Local\Microsoft\Windows\Temporary Internet Files\Content.IE5\X2QHFFCW\MC900441806[1].png">
            <a:extLst>
              <a:ext uri="{FF2B5EF4-FFF2-40B4-BE49-F238E27FC236}">
                <a16:creationId xmlns:a16="http://schemas.microsoft.com/office/drawing/2014/main" id="{165EC36A-DEAD-01FA-A499-0605235D29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60044" y="2587410"/>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8" descr="C:\Users\Geetha\AppData\Local\Microsoft\Windows\Temporary Internet Files\Content.IE5\X2QHFFCW\MC900441806[1].png">
            <a:extLst>
              <a:ext uri="{FF2B5EF4-FFF2-40B4-BE49-F238E27FC236}">
                <a16:creationId xmlns:a16="http://schemas.microsoft.com/office/drawing/2014/main" id="{E335C645-503C-5931-1443-90CEDA30A4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98145" y="3418630"/>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8" descr="C:\Users\Geetha\AppData\Local\Microsoft\Windows\Temporary Internet Files\Content.IE5\X2QHFFCW\MC900441806[1].png">
            <a:extLst>
              <a:ext uri="{FF2B5EF4-FFF2-40B4-BE49-F238E27FC236}">
                <a16:creationId xmlns:a16="http://schemas.microsoft.com/office/drawing/2014/main" id="{687B2EB4-B2BA-1440-C78E-DB4F406569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47055" y="2695577"/>
            <a:ext cx="1371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Image 14">
            <a:extLst>
              <a:ext uri="{FF2B5EF4-FFF2-40B4-BE49-F238E27FC236}">
                <a16:creationId xmlns:a16="http://schemas.microsoft.com/office/drawing/2014/main" id="{6232685F-1D47-9C91-185D-12C42628BD7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5400000">
            <a:off x="17128730" y="8013489"/>
            <a:ext cx="1727306" cy="3334434"/>
          </a:xfrm>
          <a:prstGeom prst="rect">
            <a:avLst/>
          </a:prstGeom>
        </p:spPr>
      </p:pic>
      <p:pic>
        <p:nvPicPr>
          <p:cNvPr id="4" name="Image 3">
            <a:extLst>
              <a:ext uri="{FF2B5EF4-FFF2-40B4-BE49-F238E27FC236}">
                <a16:creationId xmlns:a16="http://schemas.microsoft.com/office/drawing/2014/main" id="{622E8DF6-3CD3-B12B-EEE6-12AA35F4F9D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F723492-F498-4A1C-67F0-D98C278825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4387" y="5038725"/>
            <a:ext cx="25498387" cy="6229350"/>
          </a:xfrm>
          <a:prstGeom prst="rect">
            <a:avLst/>
          </a:prstGeom>
        </p:spPr>
      </p:pic>
      <p:sp>
        <p:nvSpPr>
          <p:cNvPr id="4" name="Wave 5">
            <a:extLst>
              <a:ext uri="{FF2B5EF4-FFF2-40B4-BE49-F238E27FC236}">
                <a16:creationId xmlns:a16="http://schemas.microsoft.com/office/drawing/2014/main" id="{8F40E12D-80AB-4B43-1B0E-E234D5FDBD17}"/>
              </a:ext>
            </a:extLst>
          </p:cNvPr>
          <p:cNvSpPr>
            <a:spLocks noChangeArrowheads="1"/>
          </p:cNvSpPr>
          <p:nvPr/>
        </p:nvSpPr>
        <p:spPr bwMode="auto">
          <a:xfrm>
            <a:off x="21406757" y="713443"/>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marL="0" marR="0" lvl="0" indent="0" algn="ctr" defTabSz="18288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Arial" charset="0"/>
                <a:ea typeface="MS PGothic" charset="-128"/>
                <a:cs typeface="Helvetica Neue"/>
                <a:sym typeface="Helvetica Neue"/>
              </a:rPr>
              <a:t>2023</a:t>
            </a:r>
          </a:p>
        </p:txBody>
      </p:sp>
      <p:sp>
        <p:nvSpPr>
          <p:cNvPr id="5" name="Text Box 5">
            <a:extLst>
              <a:ext uri="{FF2B5EF4-FFF2-40B4-BE49-F238E27FC236}">
                <a16:creationId xmlns:a16="http://schemas.microsoft.com/office/drawing/2014/main" id="{C4852B26-7C50-741F-963D-E98B026960B4}"/>
              </a:ext>
            </a:extLst>
          </p:cNvPr>
          <p:cNvSpPr txBox="1">
            <a:spLocks noChangeArrowheads="1"/>
          </p:cNvSpPr>
          <p:nvPr/>
        </p:nvSpPr>
        <p:spPr bwMode="auto">
          <a:xfrm>
            <a:off x="3048000" y="125742"/>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marL="0" marR="0" lvl="0" indent="0" algn="l" defTabSz="1682750" rtl="0" eaLnBrk="1" fontAlgn="base" latinLnBrk="0" hangingPunct="1">
              <a:lnSpc>
                <a:spcPct val="100000"/>
              </a:lnSpc>
              <a:spcBef>
                <a:spcPct val="0"/>
              </a:spcBef>
              <a:spcAft>
                <a:spcPct val="0"/>
              </a:spcAft>
              <a:buClrTx/>
              <a:buSzTx/>
              <a:buFontTx/>
              <a:buNone/>
              <a:tabLst/>
              <a:defRPr/>
            </a:pPr>
            <a:r>
              <a:rPr kumimoji="0" lang="en-US" altLang="en-US" sz="2800" b="0" i="1" u="none" strike="noStrike" kern="1200" cap="none" spc="0" normalizeH="0" baseline="0" noProof="0" dirty="0">
                <a:ln>
                  <a:noFill/>
                </a:ln>
                <a:solidFill>
                  <a:prstClr val="black"/>
                </a:solidFill>
                <a:effectLst/>
                <a:uLnTx/>
                <a:uFillTx/>
                <a:latin typeface="Calibri" charset="0"/>
                <a:ea typeface="MS PGothic" charset="-128"/>
                <a:cs typeface="Helvetica Neue"/>
                <a:sym typeface="Helvetica Neue"/>
              </a:rPr>
              <a:t>2023 Diabetes Canada CPG Update – Chapter 14.  Hypoglycemia</a:t>
            </a:r>
            <a:endParaRPr kumimoji="0" lang="en-CA" altLang="en-US" sz="4800" b="0" i="0" u="none" strike="noStrike" kern="1200" cap="none" spc="0" normalizeH="0" baseline="0" noProof="0" dirty="0">
              <a:ln>
                <a:noFill/>
              </a:ln>
              <a:solidFill>
                <a:prstClr val="black"/>
              </a:solidFill>
              <a:effectLst/>
              <a:uLnTx/>
              <a:uFillTx/>
              <a:latin typeface="Calibri" charset="0"/>
              <a:ea typeface="MS PGothic" charset="-128"/>
              <a:cs typeface="Helvetica Neue"/>
              <a:sym typeface="Helvetica Neue"/>
            </a:endParaRPr>
          </a:p>
        </p:txBody>
      </p:sp>
      <p:sp>
        <p:nvSpPr>
          <p:cNvPr id="6" name="Title 3">
            <a:extLst>
              <a:ext uri="{FF2B5EF4-FFF2-40B4-BE49-F238E27FC236}">
                <a16:creationId xmlns:a16="http://schemas.microsoft.com/office/drawing/2014/main" id="{947AC2FA-9E97-405A-60D6-18F5B7C1A1C0}"/>
              </a:ext>
            </a:extLst>
          </p:cNvPr>
          <p:cNvSpPr txBox="1">
            <a:spLocks/>
          </p:cNvSpPr>
          <p:nvPr/>
        </p:nvSpPr>
        <p:spPr bwMode="auto">
          <a:xfrm>
            <a:off x="4267200" y="1889128"/>
            <a:ext cx="155448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182880" tIns="91440" rIns="182880" bIns="91440" numCol="1" anchor="ctr" anchorCtr="0" compatLnSpc="1">
            <a:prstTxWarp prst="textNoShape">
              <a:avLst/>
            </a:prstTxWarp>
          </a:bodyPr>
          <a:lstStyle>
            <a:lvl1pPr algn="l" defTabSz="1682750" rtl="0" eaLnBrk="0" fontAlgn="base" hangingPunct="0">
              <a:lnSpc>
                <a:spcPct val="90000"/>
              </a:lnSpc>
              <a:spcBef>
                <a:spcPct val="0"/>
              </a:spcBef>
              <a:spcAft>
                <a:spcPct val="0"/>
              </a:spcAft>
              <a:defRPr sz="8200" b="1" kern="1200">
                <a:solidFill>
                  <a:srgbClr val="1E3268"/>
                </a:solidFill>
                <a:latin typeface="Open Sans" charset="0"/>
                <a:ea typeface="MS PGothic" charset="-128"/>
                <a:cs typeface="Open Sans" charset="0"/>
              </a:defRPr>
            </a:lvl1pPr>
            <a:lvl2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2pPr>
            <a:lvl3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3pPr>
            <a:lvl4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4pPr>
            <a:lvl5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5pPr>
            <a:lvl6pPr marL="9144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6pPr>
            <a:lvl7pPr marL="18288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7pPr>
            <a:lvl8pPr marL="27432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8pPr>
            <a:lvl9pPr marL="36576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9pPr>
          </a:lstStyle>
          <a:p>
            <a:pPr marL="0" marR="0" lvl="0" indent="0" algn="ctr" defTabSz="1682750" rtl="0" eaLnBrk="0" fontAlgn="base" latinLnBrk="0" hangingPunct="0">
              <a:lnSpc>
                <a:spcPct val="90000"/>
              </a:lnSpc>
              <a:spcBef>
                <a:spcPct val="0"/>
              </a:spcBef>
              <a:spcAft>
                <a:spcPct val="0"/>
              </a:spcAft>
              <a:buClrTx/>
              <a:buSzTx/>
              <a:buFontTx/>
              <a:buNone/>
              <a:tabLst/>
              <a:defRPr/>
            </a:pPr>
            <a:r>
              <a:rPr kumimoji="0" lang="en-CA" altLang="en-US" sz="8200" b="1" i="0" u="none" strike="noStrike" kern="1200" cap="none" spc="0" normalizeH="0" baseline="0" noProof="0" dirty="0">
                <a:ln>
                  <a:noFill/>
                </a:ln>
                <a:solidFill>
                  <a:srgbClr val="1E3268"/>
                </a:solidFill>
                <a:effectLst/>
                <a:uLnTx/>
                <a:uFillTx/>
                <a:latin typeface="Open Sans" charset="0"/>
                <a:ea typeface="MS PGothic" charset="-128"/>
                <a:cs typeface="Open Sans" charset="0"/>
                <a:sym typeface="Helvetica Neue"/>
              </a:rPr>
              <a:t>Treatment</a:t>
            </a:r>
          </a:p>
        </p:txBody>
      </p:sp>
      <p:pic>
        <p:nvPicPr>
          <p:cNvPr id="2" name="Image 1">
            <a:extLst>
              <a:ext uri="{FF2B5EF4-FFF2-40B4-BE49-F238E27FC236}">
                <a16:creationId xmlns:a16="http://schemas.microsoft.com/office/drawing/2014/main" id="{4AE1BBBD-81D4-E563-DEAF-85CA7A84EE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extLst>
      <p:ext uri="{BB962C8B-B14F-4D97-AF65-F5344CB8AC3E}">
        <p14:creationId xmlns:p14="http://schemas.microsoft.com/office/powerpoint/2010/main" val="2587666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28" name="Numéro de diapositive"/>
          <p:cNvSpPr txBox="1">
            <a:spLocks noGrp="1"/>
          </p:cNvSpPr>
          <p:nvPr>
            <p:ph type="sldNum" sz="quarter" idx="2"/>
          </p:nvPr>
        </p:nvSpPr>
        <p:spPr>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pPr>
              <a:defRPr>
                <a:effectLst/>
              </a:defRPr>
            </a:pPr>
            <a:fld id="{86CB4B4D-7CA3-9044-876B-883B54F8677D}" type="slidenum">
              <a:rPr b="0">
                <a:effectLst/>
              </a:rPr>
              <a:pPr>
                <a:defRPr>
                  <a:effectLst/>
                </a:defRPr>
              </a:pPr>
              <a:t>14</a:t>
            </a:fld>
            <a:endParaRPr b="0">
              <a:effectLst/>
            </a:endParaRPr>
          </a:p>
        </p:txBody>
      </p:sp>
      <p:pic>
        <p:nvPicPr>
          <p:cNvPr id="1729" name="psitt.jpg" descr="psitt.jpg"/>
          <p:cNvPicPr>
            <a:picLocks noChangeAspect="1"/>
          </p:cNvPicPr>
          <p:nvPr/>
        </p:nvPicPr>
        <p:blipFill>
          <a:blip r:embed="rId3"/>
          <a:stretch>
            <a:fillRect/>
          </a:stretch>
        </p:blipFill>
        <p:spPr>
          <a:xfrm>
            <a:off x="280919" y="2155830"/>
            <a:ext cx="14639252" cy="9762552"/>
          </a:xfrm>
          <a:prstGeom prst="rect">
            <a:avLst/>
          </a:prstGeom>
          <a:ln w="12700">
            <a:miter lim="400000"/>
          </a:ln>
        </p:spPr>
      </p:pic>
      <p:sp>
        <p:nvSpPr>
          <p:cNvPr id="1731" name="Glucagon nasal"/>
          <p:cNvSpPr txBox="1">
            <a:spLocks noGrp="1"/>
          </p:cNvSpPr>
          <p:nvPr>
            <p:ph type="title"/>
          </p:nvPr>
        </p:nvSpPr>
        <p:spPr>
          <a:xfrm>
            <a:off x="1260220" y="1078370"/>
            <a:ext cx="11837872" cy="2357312"/>
          </a:xfrm>
          <a:prstGeom prst="rect">
            <a:avLst/>
          </a:prstGeom>
        </p:spPr>
        <p:txBody>
          <a:bodyPr/>
          <a:lstStyle/>
          <a:p>
            <a:r>
              <a:rPr lang="fr-CA" dirty="0"/>
              <a:t>Nasal </a:t>
            </a:r>
            <a:r>
              <a:rPr dirty="0"/>
              <a:t>Glucagon </a:t>
            </a:r>
            <a:r>
              <a:rPr lang="fr-CA" dirty="0"/>
              <a:t>3 mg</a:t>
            </a:r>
            <a:endParaRPr dirty="0"/>
          </a:p>
        </p:txBody>
      </p:sp>
      <p:pic>
        <p:nvPicPr>
          <p:cNvPr id="6" name="Image 5">
            <a:extLst>
              <a:ext uri="{FF2B5EF4-FFF2-40B4-BE49-F238E27FC236}">
                <a16:creationId xmlns:a16="http://schemas.microsoft.com/office/drawing/2014/main" id="{7051C4CC-18B7-CFD0-1A3F-AA5EC991C9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08621" y="2037914"/>
            <a:ext cx="5689600" cy="10419777"/>
          </a:xfrm>
          <a:prstGeom prst="rect">
            <a:avLst/>
          </a:prstGeom>
        </p:spPr>
      </p:pic>
      <p:pic>
        <p:nvPicPr>
          <p:cNvPr id="13" name="Image 12">
            <a:extLst>
              <a:ext uri="{FF2B5EF4-FFF2-40B4-BE49-F238E27FC236}">
                <a16:creationId xmlns:a16="http://schemas.microsoft.com/office/drawing/2014/main" id="{9A909BEC-9E28-DC1E-F804-EFBF54DFBC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80317" y="3023367"/>
            <a:ext cx="5235549" cy="9972475"/>
          </a:xfrm>
          <a:prstGeom prst="rect">
            <a:avLst/>
          </a:prstGeom>
        </p:spPr>
      </p:pic>
      <p:sp>
        <p:nvSpPr>
          <p:cNvPr id="2" name="ZoneTexte 1">
            <a:extLst>
              <a:ext uri="{FF2B5EF4-FFF2-40B4-BE49-F238E27FC236}">
                <a16:creationId xmlns:a16="http://schemas.microsoft.com/office/drawing/2014/main" id="{38BD16B8-04D5-3FC3-560A-CA01B6C85EC4}"/>
              </a:ext>
            </a:extLst>
          </p:cNvPr>
          <p:cNvSpPr txBox="1"/>
          <p:nvPr/>
        </p:nvSpPr>
        <p:spPr>
          <a:xfrm rot="19931422">
            <a:off x="19386436" y="6346160"/>
            <a:ext cx="1306297" cy="457200"/>
          </a:xfrm>
          <a:prstGeom prst="rect">
            <a:avLst/>
          </a:prstGeom>
          <a:solidFill>
            <a:srgbClr val="FDDD50"/>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457200" rtl="0" fontAlgn="auto" latinLnBrk="0" hangingPunct="0">
              <a:lnSpc>
                <a:spcPct val="100000"/>
              </a:lnSpc>
              <a:spcBef>
                <a:spcPts val="0"/>
              </a:spcBef>
              <a:spcAft>
                <a:spcPts val="0"/>
              </a:spcAft>
              <a:buClrTx/>
              <a:buSzTx/>
              <a:buFontTx/>
              <a:buNone/>
              <a:tabLst/>
            </a:pPr>
            <a:endParaRPr kumimoji="0" lang="fr-FR" sz="1200" b="0" i="0" u="none" strike="noStrike" cap="none" spc="0" normalizeH="0" baseline="0" dirty="0">
              <a:ln>
                <a:noFill/>
              </a:ln>
              <a:solidFill>
                <a:srgbClr val="000000"/>
              </a:solidFill>
              <a:effectLst/>
              <a:uFillTx/>
              <a:latin typeface="Tahoma"/>
              <a:ea typeface="Tahoma"/>
              <a:cs typeface="Tahoma"/>
              <a:sym typeface="Tahoma"/>
            </a:endParaRPr>
          </a:p>
        </p:txBody>
      </p:sp>
      <p:sp>
        <p:nvSpPr>
          <p:cNvPr id="3" name="Wave 5">
            <a:extLst>
              <a:ext uri="{FF2B5EF4-FFF2-40B4-BE49-F238E27FC236}">
                <a16:creationId xmlns:a16="http://schemas.microsoft.com/office/drawing/2014/main" id="{B5607D39-5AA9-3396-623E-AD4AEF1E9275}"/>
              </a:ext>
            </a:extLst>
          </p:cNvPr>
          <p:cNvSpPr>
            <a:spLocks noChangeArrowheads="1"/>
          </p:cNvSpPr>
          <p:nvPr/>
        </p:nvSpPr>
        <p:spPr bwMode="auto">
          <a:xfrm>
            <a:off x="21406757" y="713443"/>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marL="0" marR="0" lvl="0" indent="0" algn="ctr" defTabSz="18288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Arial" charset="0"/>
                <a:ea typeface="MS PGothic" charset="-128"/>
                <a:cs typeface="Helvetica Neue"/>
                <a:sym typeface="Helvetica Neue"/>
              </a:rPr>
              <a:t>2023</a:t>
            </a:r>
          </a:p>
        </p:txBody>
      </p:sp>
      <p:sp>
        <p:nvSpPr>
          <p:cNvPr id="4" name="Text Box 5">
            <a:extLst>
              <a:ext uri="{FF2B5EF4-FFF2-40B4-BE49-F238E27FC236}">
                <a16:creationId xmlns:a16="http://schemas.microsoft.com/office/drawing/2014/main" id="{1855993D-54FD-17A8-453C-0230CC751040}"/>
              </a:ext>
            </a:extLst>
          </p:cNvPr>
          <p:cNvSpPr txBox="1">
            <a:spLocks noChangeArrowheads="1"/>
          </p:cNvSpPr>
          <p:nvPr/>
        </p:nvSpPr>
        <p:spPr bwMode="auto">
          <a:xfrm>
            <a:off x="3048000" y="125742"/>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marL="0" marR="0" lvl="0" indent="0" algn="l" defTabSz="1682750" rtl="0" eaLnBrk="1" fontAlgn="base" latinLnBrk="0" hangingPunct="1">
              <a:lnSpc>
                <a:spcPct val="100000"/>
              </a:lnSpc>
              <a:spcBef>
                <a:spcPct val="0"/>
              </a:spcBef>
              <a:spcAft>
                <a:spcPct val="0"/>
              </a:spcAft>
              <a:buClrTx/>
              <a:buSzTx/>
              <a:buFontTx/>
              <a:buNone/>
              <a:tabLst/>
              <a:defRPr/>
            </a:pPr>
            <a:r>
              <a:rPr kumimoji="0" lang="en-US" altLang="en-US" sz="2800" b="0" i="1" u="none" strike="noStrike" kern="1200" cap="none" spc="0" normalizeH="0" baseline="0" noProof="0" dirty="0">
                <a:ln>
                  <a:noFill/>
                </a:ln>
                <a:solidFill>
                  <a:prstClr val="black"/>
                </a:solidFill>
                <a:effectLst/>
                <a:uLnTx/>
                <a:uFillTx/>
                <a:latin typeface="Calibri" charset="0"/>
                <a:ea typeface="MS PGothic" charset="-128"/>
                <a:cs typeface="Helvetica Neue"/>
                <a:sym typeface="Helvetica Neue"/>
              </a:rPr>
              <a:t>2023 Diabetes Canada CPG Update – Chapter 14.  Hypoglycemia</a:t>
            </a:r>
            <a:endParaRPr kumimoji="0" lang="en-CA" altLang="en-US" sz="4800" b="0" i="0" u="none" strike="noStrike" kern="1200" cap="none" spc="0" normalizeH="0" baseline="0" noProof="0" dirty="0">
              <a:ln>
                <a:noFill/>
              </a:ln>
              <a:solidFill>
                <a:prstClr val="black"/>
              </a:solidFill>
              <a:effectLst/>
              <a:uLnTx/>
              <a:uFillTx/>
              <a:latin typeface="Calibri" charset="0"/>
              <a:ea typeface="MS PGothic" charset="-128"/>
              <a:cs typeface="Helvetica Neue"/>
              <a:sym typeface="Helvetica Neue"/>
            </a:endParaRPr>
          </a:p>
        </p:txBody>
      </p:sp>
      <p:pic>
        <p:nvPicPr>
          <p:cNvPr id="5" name="Image 4">
            <a:extLst>
              <a:ext uri="{FF2B5EF4-FFF2-40B4-BE49-F238E27FC236}">
                <a16:creationId xmlns:a16="http://schemas.microsoft.com/office/drawing/2014/main" id="{DABA202A-02AA-D7F0-B82D-43650BCEFD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extLst>
      <p:ext uri="{BB962C8B-B14F-4D97-AF65-F5344CB8AC3E}">
        <p14:creationId xmlns:p14="http://schemas.microsoft.com/office/powerpoint/2010/main" val="35610268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rgbClr val="FFFFFF"/>
        </a:solidFill>
        <a:effectLst/>
      </p:bgPr>
    </p:bg>
    <p:spTree>
      <p:nvGrpSpPr>
        <p:cNvPr id="1" name=""/>
        <p:cNvGrpSpPr/>
        <p:nvPr/>
      </p:nvGrpSpPr>
      <p:grpSpPr>
        <a:xfrm>
          <a:off x="0" y="0"/>
          <a:ext cx="0" cy="0"/>
          <a:chOff x="0" y="0"/>
          <a:chExt cx="0" cy="0"/>
        </a:xfrm>
      </p:grpSpPr>
      <p:grpSp>
        <p:nvGrpSpPr>
          <p:cNvPr id="129" name="Group 128">
            <a:extLst>
              <a:ext uri="{FF2B5EF4-FFF2-40B4-BE49-F238E27FC236}">
                <a16:creationId xmlns:a16="http://schemas.microsoft.com/office/drawing/2014/main" id="{7187A32F-0087-4C41-A9F9-7AB4C033F804}"/>
              </a:ext>
            </a:extLst>
          </p:cNvPr>
          <p:cNvGrpSpPr>
            <a:grpSpLocks noChangeAspect="1"/>
          </p:cNvGrpSpPr>
          <p:nvPr>
            <p:custDataLst>
              <p:tags r:id="rId1"/>
            </p:custDataLst>
          </p:nvPr>
        </p:nvGrpSpPr>
        <p:grpSpPr>
          <a:xfrm>
            <a:off x="13012367" y="4479279"/>
            <a:ext cx="7975462" cy="4083030"/>
            <a:chOff x="5176401" y="1655511"/>
            <a:chExt cx="4349773" cy="2226862"/>
          </a:xfrm>
        </p:grpSpPr>
        <p:grpSp>
          <p:nvGrpSpPr>
            <p:cNvPr id="130" name="Group 129">
              <a:extLst>
                <a:ext uri="{FF2B5EF4-FFF2-40B4-BE49-F238E27FC236}">
                  <a16:creationId xmlns:a16="http://schemas.microsoft.com/office/drawing/2014/main" id="{47A41B68-48BA-443C-8396-D594CC416C3B}"/>
                </a:ext>
              </a:extLst>
            </p:cNvPr>
            <p:cNvGrpSpPr/>
            <p:nvPr/>
          </p:nvGrpSpPr>
          <p:grpSpPr>
            <a:xfrm>
              <a:off x="5176401" y="1655511"/>
              <a:ext cx="4349773" cy="2226862"/>
              <a:chOff x="5768562" y="2238572"/>
              <a:chExt cx="5219727" cy="2672234"/>
            </a:xfrm>
          </p:grpSpPr>
          <p:graphicFrame>
            <p:nvGraphicFramePr>
              <p:cNvPr id="132" name="Chart 131">
                <a:extLst>
                  <a:ext uri="{FF2B5EF4-FFF2-40B4-BE49-F238E27FC236}">
                    <a16:creationId xmlns:a16="http://schemas.microsoft.com/office/drawing/2014/main" id="{6FB03E31-9B6A-4A84-83CA-386FAA32CB10}"/>
                  </a:ext>
                </a:extLst>
              </p:cNvPr>
              <p:cNvGraphicFramePr/>
              <p:nvPr/>
            </p:nvGraphicFramePr>
            <p:xfrm>
              <a:off x="5768562" y="2238572"/>
              <a:ext cx="5219727" cy="2672234"/>
            </p:xfrm>
            <a:graphic>
              <a:graphicData uri="http://schemas.openxmlformats.org/drawingml/2006/chart">
                <c:chart xmlns:c="http://schemas.openxmlformats.org/drawingml/2006/chart" xmlns:r="http://schemas.openxmlformats.org/officeDocument/2006/relationships" r:id="rId6"/>
              </a:graphicData>
            </a:graphic>
          </p:graphicFrame>
          <p:sp>
            <p:nvSpPr>
              <p:cNvPr id="133" name="TextBox 132">
                <a:extLst>
                  <a:ext uri="{FF2B5EF4-FFF2-40B4-BE49-F238E27FC236}">
                    <a16:creationId xmlns:a16="http://schemas.microsoft.com/office/drawing/2014/main" id="{9192F602-0913-4DD1-A0DD-007337AA9F02}"/>
                  </a:ext>
                </a:extLst>
              </p:cNvPr>
              <p:cNvSpPr txBox="1"/>
              <p:nvPr/>
            </p:nvSpPr>
            <p:spPr>
              <a:xfrm>
                <a:off x="7959942" y="2558626"/>
                <a:ext cx="445038" cy="328921"/>
              </a:xfrm>
              <a:prstGeom prst="rect">
                <a:avLst/>
              </a:prstGeom>
              <a:noFill/>
            </p:spPr>
            <p:txBody>
              <a:bodyPr wrap="none" rtlCol="0">
                <a:spAutoFit/>
              </a:bodyPr>
              <a:lstStyle/>
              <a:p>
                <a:pPr algn="l" defTabSz="1088094" fontAlgn="base" hangingPunct="1">
                  <a:spcBef>
                    <a:spcPct val="0"/>
                  </a:spcBef>
                  <a:spcAft>
                    <a:spcPct val="0"/>
                  </a:spcAft>
                  <a:defRPr/>
                </a:pPr>
                <a:r>
                  <a:rPr lang="en-US" sz="2666" dirty="0">
                    <a:solidFill>
                      <a:prstClr val="white"/>
                    </a:solidFill>
                    <a:latin typeface="Arial" panose="020B0604020202020204"/>
                    <a:ea typeface="ＭＳ Ｐゴシック" charset="0"/>
                    <a:cs typeface="+mn-cs"/>
                  </a:rPr>
                  <a:t>6%</a:t>
                </a:r>
              </a:p>
            </p:txBody>
          </p:sp>
        </p:grpSp>
        <p:sp>
          <p:nvSpPr>
            <p:cNvPr id="131" name="TextBox 130">
              <a:extLst>
                <a:ext uri="{FF2B5EF4-FFF2-40B4-BE49-F238E27FC236}">
                  <a16:creationId xmlns:a16="http://schemas.microsoft.com/office/drawing/2014/main" id="{E7FD870F-4130-41AD-9F3B-A05B51E7B068}"/>
                </a:ext>
              </a:extLst>
            </p:cNvPr>
            <p:cNvSpPr txBox="1"/>
            <p:nvPr/>
          </p:nvSpPr>
          <p:spPr>
            <a:xfrm>
              <a:off x="7741539" y="2543977"/>
              <a:ext cx="1039732" cy="408389"/>
            </a:xfrm>
            <a:prstGeom prst="rect">
              <a:avLst/>
            </a:prstGeom>
            <a:noFill/>
          </p:spPr>
          <p:txBody>
            <a:bodyPr wrap="square" rtlCol="0">
              <a:spAutoFit/>
            </a:bodyPr>
            <a:lstStyle/>
            <a:p>
              <a:pPr algn="l" defTabSz="1088094" fontAlgn="base" hangingPunct="1">
                <a:spcBef>
                  <a:spcPct val="0"/>
                </a:spcBef>
                <a:spcAft>
                  <a:spcPct val="0"/>
                </a:spcAft>
                <a:defRPr/>
              </a:pPr>
              <a:r>
                <a:rPr lang="en-US" sz="4266" dirty="0">
                  <a:solidFill>
                    <a:prstClr val="white"/>
                  </a:solidFill>
                  <a:latin typeface="Arial" panose="020B0604020202020204"/>
                  <a:ea typeface="ＭＳ Ｐゴシック" charset="0"/>
                  <a:cs typeface="+mn-cs"/>
                </a:rPr>
                <a:t>94</a:t>
              </a:r>
              <a:r>
                <a:rPr lang="en-US" sz="2134" dirty="0">
                  <a:solidFill>
                    <a:prstClr val="white"/>
                  </a:solidFill>
                  <a:latin typeface="Arial" panose="020B0604020202020204"/>
                  <a:ea typeface="ＭＳ Ｐゴシック" charset="0"/>
                  <a:cs typeface="+mn-cs"/>
                </a:rPr>
                <a:t>%</a:t>
              </a:r>
              <a:endParaRPr lang="en-US" sz="1466" dirty="0">
                <a:solidFill>
                  <a:prstClr val="white"/>
                </a:solidFill>
                <a:latin typeface="Arial" panose="020B0604020202020204"/>
                <a:ea typeface="ＭＳ Ｐゴシック" charset="0"/>
                <a:cs typeface="+mn-cs"/>
              </a:endParaRPr>
            </a:p>
          </p:txBody>
        </p:sp>
      </p:grpSp>
      <p:grpSp>
        <p:nvGrpSpPr>
          <p:cNvPr id="134" name="Group 133">
            <a:extLst>
              <a:ext uri="{FF2B5EF4-FFF2-40B4-BE49-F238E27FC236}">
                <a16:creationId xmlns:a16="http://schemas.microsoft.com/office/drawing/2014/main" id="{696B04FB-822D-43E5-B445-13AE7CAEBE49}"/>
              </a:ext>
            </a:extLst>
          </p:cNvPr>
          <p:cNvGrpSpPr>
            <a:grpSpLocks noChangeAspect="1"/>
          </p:cNvGrpSpPr>
          <p:nvPr>
            <p:custDataLst>
              <p:tags r:id="rId2"/>
            </p:custDataLst>
          </p:nvPr>
        </p:nvGrpSpPr>
        <p:grpSpPr>
          <a:xfrm>
            <a:off x="6390363" y="4501357"/>
            <a:ext cx="5483590" cy="4055038"/>
            <a:chOff x="1961821" y="1712371"/>
            <a:chExt cx="2990719" cy="2211594"/>
          </a:xfrm>
        </p:grpSpPr>
        <p:graphicFrame>
          <p:nvGraphicFramePr>
            <p:cNvPr id="135" name="Chart 134">
              <a:extLst>
                <a:ext uri="{FF2B5EF4-FFF2-40B4-BE49-F238E27FC236}">
                  <a16:creationId xmlns:a16="http://schemas.microsoft.com/office/drawing/2014/main" id="{A350CB66-6351-4204-8524-7DCA6542C3A7}"/>
                </a:ext>
              </a:extLst>
            </p:cNvPr>
            <p:cNvGraphicFramePr/>
            <p:nvPr/>
          </p:nvGraphicFramePr>
          <p:xfrm>
            <a:off x="1961821" y="1712371"/>
            <a:ext cx="2990719" cy="2211594"/>
          </p:xfrm>
          <a:graphic>
            <a:graphicData uri="http://schemas.openxmlformats.org/drawingml/2006/chart">
              <c:chart xmlns:c="http://schemas.openxmlformats.org/drawingml/2006/chart" xmlns:r="http://schemas.openxmlformats.org/officeDocument/2006/relationships" r:id="rId7"/>
            </a:graphicData>
          </a:graphic>
        </p:graphicFrame>
        <p:sp>
          <p:nvSpPr>
            <p:cNvPr id="136" name="TextBox 135">
              <a:extLst>
                <a:ext uri="{FF2B5EF4-FFF2-40B4-BE49-F238E27FC236}">
                  <a16:creationId xmlns:a16="http://schemas.microsoft.com/office/drawing/2014/main" id="{15D47C36-F5A8-45D4-8418-FD78CC44FD7D}"/>
                </a:ext>
              </a:extLst>
            </p:cNvPr>
            <p:cNvSpPr txBox="1"/>
            <p:nvPr/>
          </p:nvSpPr>
          <p:spPr>
            <a:xfrm>
              <a:off x="3765484" y="2995942"/>
              <a:ext cx="578406" cy="274100"/>
            </a:xfrm>
            <a:prstGeom prst="rect">
              <a:avLst/>
            </a:prstGeom>
            <a:noFill/>
          </p:spPr>
          <p:txBody>
            <a:bodyPr wrap="square" rtlCol="0">
              <a:spAutoFit/>
            </a:bodyPr>
            <a:lstStyle/>
            <a:p>
              <a:pPr algn="r" defTabSz="1088094" fontAlgn="base" hangingPunct="1">
                <a:spcBef>
                  <a:spcPct val="0"/>
                </a:spcBef>
                <a:spcAft>
                  <a:spcPct val="0"/>
                </a:spcAft>
                <a:defRPr/>
              </a:pPr>
              <a:r>
                <a:rPr lang="en-US" sz="2666" dirty="0">
                  <a:solidFill>
                    <a:srgbClr val="4E2E2D"/>
                  </a:solidFill>
                  <a:latin typeface="Arial" panose="020B0604020202020204"/>
                  <a:ea typeface="ＭＳ Ｐゴシック" charset="0"/>
                  <a:cs typeface="+mn-cs"/>
                </a:rPr>
                <a:t>38%</a:t>
              </a:r>
            </a:p>
          </p:txBody>
        </p:sp>
        <p:sp>
          <p:nvSpPr>
            <p:cNvPr id="137" name="TextBox 136">
              <a:extLst>
                <a:ext uri="{FF2B5EF4-FFF2-40B4-BE49-F238E27FC236}">
                  <a16:creationId xmlns:a16="http://schemas.microsoft.com/office/drawing/2014/main" id="{690ED966-2A43-4215-ABE0-76FD0F39A85E}"/>
                </a:ext>
              </a:extLst>
            </p:cNvPr>
            <p:cNvSpPr txBox="1"/>
            <p:nvPr/>
          </p:nvSpPr>
          <p:spPr>
            <a:xfrm>
              <a:off x="3405575" y="2026332"/>
              <a:ext cx="578406" cy="274100"/>
            </a:xfrm>
            <a:prstGeom prst="rect">
              <a:avLst/>
            </a:prstGeom>
            <a:noFill/>
          </p:spPr>
          <p:txBody>
            <a:bodyPr wrap="square" rtlCol="0">
              <a:spAutoFit/>
            </a:bodyPr>
            <a:lstStyle/>
            <a:p>
              <a:pPr algn="r" defTabSz="1088094" fontAlgn="base" hangingPunct="1">
                <a:spcBef>
                  <a:spcPct val="0"/>
                </a:spcBef>
                <a:spcAft>
                  <a:spcPct val="0"/>
                </a:spcAft>
                <a:defRPr/>
              </a:pPr>
              <a:r>
                <a:rPr lang="en-US" sz="2666" dirty="0">
                  <a:solidFill>
                    <a:prstClr val="white"/>
                  </a:solidFill>
                  <a:latin typeface="Arial" panose="020B0604020202020204"/>
                  <a:ea typeface="ＭＳ Ｐゴシック" charset="0"/>
                  <a:cs typeface="+mn-cs"/>
                </a:rPr>
                <a:t>13</a:t>
              </a:r>
              <a:r>
                <a:rPr lang="en-US" sz="2200" dirty="0">
                  <a:solidFill>
                    <a:prstClr val="white"/>
                  </a:solidFill>
                  <a:latin typeface="Arial" panose="020B0604020202020204"/>
                  <a:ea typeface="ＭＳ Ｐゴシック" charset="0"/>
                  <a:cs typeface="+mn-cs"/>
                </a:rPr>
                <a:t>%</a:t>
              </a:r>
            </a:p>
          </p:txBody>
        </p:sp>
        <p:sp>
          <p:nvSpPr>
            <p:cNvPr id="138" name="TextBox 137">
              <a:extLst>
                <a:ext uri="{FF2B5EF4-FFF2-40B4-BE49-F238E27FC236}">
                  <a16:creationId xmlns:a16="http://schemas.microsoft.com/office/drawing/2014/main" id="{B760E205-094E-4571-B384-BE8095AA84B0}"/>
                </a:ext>
              </a:extLst>
            </p:cNvPr>
            <p:cNvSpPr txBox="1"/>
            <p:nvPr/>
          </p:nvSpPr>
          <p:spPr>
            <a:xfrm>
              <a:off x="2401758" y="2558265"/>
              <a:ext cx="889205" cy="408388"/>
            </a:xfrm>
            <a:prstGeom prst="rect">
              <a:avLst/>
            </a:prstGeom>
            <a:noFill/>
          </p:spPr>
          <p:txBody>
            <a:bodyPr wrap="square" rtlCol="0">
              <a:spAutoFit/>
            </a:bodyPr>
            <a:lstStyle/>
            <a:p>
              <a:pPr algn="l" defTabSz="1088094" fontAlgn="base" hangingPunct="1">
                <a:spcBef>
                  <a:spcPct val="0"/>
                </a:spcBef>
                <a:spcAft>
                  <a:spcPct val="0"/>
                </a:spcAft>
                <a:defRPr/>
              </a:pPr>
              <a:r>
                <a:rPr lang="en-US" sz="4266" dirty="0">
                  <a:solidFill>
                    <a:prstClr val="white"/>
                  </a:solidFill>
                  <a:latin typeface="Arial" panose="020B0604020202020204"/>
                  <a:ea typeface="ＭＳ Ｐゴシック" charset="0"/>
                  <a:cs typeface="+mn-cs"/>
                </a:rPr>
                <a:t>50</a:t>
              </a:r>
              <a:r>
                <a:rPr lang="en-US" sz="2134" dirty="0">
                  <a:solidFill>
                    <a:prstClr val="white"/>
                  </a:solidFill>
                  <a:latin typeface="Arial" panose="020B0604020202020204"/>
                  <a:ea typeface="ＭＳ Ｐゴシック" charset="0"/>
                  <a:cs typeface="+mn-cs"/>
                </a:rPr>
                <a:t>%</a:t>
              </a:r>
              <a:endParaRPr lang="en-US" sz="1466" dirty="0">
                <a:solidFill>
                  <a:prstClr val="white"/>
                </a:solidFill>
                <a:latin typeface="Arial" panose="020B0604020202020204"/>
                <a:ea typeface="ＭＳ Ｐゴシック" charset="0"/>
                <a:cs typeface="+mn-cs"/>
              </a:endParaRPr>
            </a:p>
          </p:txBody>
        </p:sp>
      </p:grpSp>
      <p:sp>
        <p:nvSpPr>
          <p:cNvPr id="74" name="TextBox 73">
            <a:extLst>
              <a:ext uri="{FF2B5EF4-FFF2-40B4-BE49-F238E27FC236}">
                <a16:creationId xmlns:a16="http://schemas.microsoft.com/office/drawing/2014/main" id="{F0F60887-7DF5-4234-AA4D-959419AE14A4}"/>
              </a:ext>
            </a:extLst>
          </p:cNvPr>
          <p:cNvSpPr txBox="1"/>
          <p:nvPr/>
        </p:nvSpPr>
        <p:spPr>
          <a:xfrm>
            <a:off x="2748151" y="5580910"/>
            <a:ext cx="2572994" cy="1408078"/>
          </a:xfrm>
          <a:prstGeom prst="rect">
            <a:avLst/>
          </a:prstGeom>
          <a:noFill/>
        </p:spPr>
        <p:txBody>
          <a:bodyPr wrap="square" rtlCol="0">
            <a:spAutoFit/>
          </a:bodyPr>
          <a:lstStyle/>
          <a:p>
            <a:pPr algn="l" defTabSz="1632058" fontAlgn="base" hangingPunct="1">
              <a:spcBef>
                <a:spcPct val="0"/>
              </a:spcBef>
              <a:spcAft>
                <a:spcPct val="0"/>
              </a:spcAft>
            </a:pPr>
            <a:r>
              <a:rPr lang="en-US" sz="2800" kern="1200" dirty="0">
                <a:solidFill>
                  <a:prstClr val="black"/>
                </a:solidFill>
                <a:latin typeface="Arial" panose="020B0604020202020204"/>
                <a:ea typeface="ＭＳ Ｐゴシック" charset="0"/>
                <a:cs typeface="+mn-cs"/>
              </a:rPr>
              <a:t>Instructed caregivers</a:t>
            </a:r>
            <a:endParaRPr lang="en-US" sz="2200" kern="1200" dirty="0">
              <a:solidFill>
                <a:prstClr val="black"/>
              </a:solidFill>
              <a:latin typeface="Arial" panose="020B0604020202020204"/>
              <a:ea typeface="ＭＳ Ｐゴシック" charset="0"/>
              <a:cs typeface="+mn-cs"/>
            </a:endParaRPr>
          </a:p>
          <a:p>
            <a:pPr algn="l" defTabSz="1632058" fontAlgn="base" hangingPunct="1">
              <a:spcBef>
                <a:spcPts val="900"/>
              </a:spcBef>
              <a:spcAft>
                <a:spcPct val="0"/>
              </a:spcAft>
            </a:pPr>
            <a:r>
              <a:rPr lang="en-US" sz="2200" b="0" kern="1200" dirty="0">
                <a:solidFill>
                  <a:prstClr val="black"/>
                </a:solidFill>
                <a:latin typeface="Arial" panose="020B0604020202020204"/>
                <a:ea typeface="ＭＳ Ｐゴシック" charset="0"/>
                <a:cs typeface="+mn-cs"/>
              </a:rPr>
              <a:t>(N = 16)</a:t>
            </a:r>
          </a:p>
        </p:txBody>
      </p:sp>
      <p:sp>
        <p:nvSpPr>
          <p:cNvPr id="11" name="Title 10">
            <a:extLst>
              <a:ext uri="{FF2B5EF4-FFF2-40B4-BE49-F238E27FC236}">
                <a16:creationId xmlns:a16="http://schemas.microsoft.com/office/drawing/2014/main" id="{52BE6CB5-DFF2-4477-983E-6F6986BF9FD0}"/>
              </a:ext>
            </a:extLst>
          </p:cNvPr>
          <p:cNvSpPr>
            <a:spLocks noGrp="1"/>
          </p:cNvSpPr>
          <p:nvPr>
            <p:ph type="title"/>
          </p:nvPr>
        </p:nvSpPr>
        <p:spPr>
          <a:xfrm>
            <a:off x="2416838" y="724672"/>
            <a:ext cx="20220460" cy="1940378"/>
          </a:xfrm>
        </p:spPr>
        <p:txBody>
          <a:bodyPr>
            <a:normAutofit/>
          </a:bodyPr>
          <a:lstStyle/>
          <a:p>
            <a:r>
              <a:rPr lang="fr-FR" sz="6000" dirty="0">
                <a:solidFill>
                  <a:schemeClr val="tx1"/>
                </a:solidFill>
              </a:rPr>
              <a:t>Intranasal Glucagon: </a:t>
            </a:r>
            <a:r>
              <a:rPr lang="fr-FR" sz="6000" dirty="0" err="1">
                <a:solidFill>
                  <a:schemeClr val="tx1"/>
                </a:solidFill>
              </a:rPr>
              <a:t>Ease</a:t>
            </a:r>
            <a:r>
              <a:rPr lang="fr-FR" sz="6000" dirty="0">
                <a:solidFill>
                  <a:schemeClr val="tx1"/>
                </a:solidFill>
              </a:rPr>
              <a:t> of Administration</a:t>
            </a:r>
            <a:endParaRPr lang="en-US" sz="6000" dirty="0">
              <a:solidFill>
                <a:schemeClr val="tx1"/>
              </a:solidFill>
            </a:endParaRPr>
          </a:p>
        </p:txBody>
      </p:sp>
      <p:sp>
        <p:nvSpPr>
          <p:cNvPr id="64" name="TextBox 63">
            <a:extLst>
              <a:ext uri="{FF2B5EF4-FFF2-40B4-BE49-F238E27FC236}">
                <a16:creationId xmlns:a16="http://schemas.microsoft.com/office/drawing/2014/main" id="{F92E9F50-0071-4986-AA5D-A28F40F8B1DA}"/>
              </a:ext>
            </a:extLst>
          </p:cNvPr>
          <p:cNvSpPr txBox="1"/>
          <p:nvPr/>
        </p:nvSpPr>
        <p:spPr>
          <a:xfrm>
            <a:off x="5419972" y="3247909"/>
            <a:ext cx="7898580" cy="666977"/>
          </a:xfrm>
          <a:prstGeom prst="rect">
            <a:avLst/>
          </a:prstGeom>
          <a:noFill/>
        </p:spPr>
        <p:txBody>
          <a:bodyPr wrap="square" rtlCol="0">
            <a:spAutoFit/>
          </a:bodyPr>
          <a:lstStyle/>
          <a:p>
            <a:pPr defTabSz="1088038" fontAlgn="base" hangingPunct="1">
              <a:spcBef>
                <a:spcPct val="0"/>
              </a:spcBef>
              <a:spcAft>
                <a:spcPct val="0"/>
              </a:spcAft>
            </a:pPr>
            <a:r>
              <a:rPr lang="en-US" sz="3734" kern="1200" dirty="0">
                <a:solidFill>
                  <a:srgbClr val="D90B7C"/>
                </a:solidFill>
                <a:latin typeface="Arial" panose="020B0604020202020204"/>
                <a:ea typeface="ＭＳ Ｐゴシック" charset="0"/>
                <a:cs typeface="+mn-cs"/>
              </a:rPr>
              <a:t>Injectable Glucagon</a:t>
            </a:r>
          </a:p>
        </p:txBody>
      </p:sp>
      <p:sp>
        <p:nvSpPr>
          <p:cNvPr id="58" name="TextBox 57">
            <a:extLst>
              <a:ext uri="{FF2B5EF4-FFF2-40B4-BE49-F238E27FC236}">
                <a16:creationId xmlns:a16="http://schemas.microsoft.com/office/drawing/2014/main" id="{616CEFE8-20E9-4B30-88CD-76EEBE15354B}"/>
              </a:ext>
            </a:extLst>
          </p:cNvPr>
          <p:cNvSpPr txBox="1"/>
          <p:nvPr/>
        </p:nvSpPr>
        <p:spPr>
          <a:xfrm>
            <a:off x="13730175" y="3287806"/>
            <a:ext cx="7346698" cy="666977"/>
          </a:xfrm>
          <a:prstGeom prst="rect">
            <a:avLst/>
          </a:prstGeom>
          <a:noFill/>
        </p:spPr>
        <p:txBody>
          <a:bodyPr wrap="square" rtlCol="0">
            <a:spAutoFit/>
          </a:bodyPr>
          <a:lstStyle/>
          <a:p>
            <a:pPr defTabSz="1088038" fontAlgn="base" hangingPunct="1">
              <a:spcBef>
                <a:spcPct val="0"/>
              </a:spcBef>
              <a:spcAft>
                <a:spcPct val="0"/>
              </a:spcAft>
            </a:pPr>
            <a:r>
              <a:rPr lang="en-US" sz="3734" kern="1200" dirty="0">
                <a:solidFill>
                  <a:srgbClr val="7D0D7F"/>
                </a:solidFill>
                <a:latin typeface="Arial" panose="020B0604020202020204"/>
                <a:ea typeface="ＭＳ Ｐゴシック" charset="0"/>
                <a:cs typeface="+mn-cs"/>
              </a:rPr>
              <a:t>Nasal Glucagon</a:t>
            </a:r>
          </a:p>
        </p:txBody>
      </p:sp>
      <p:cxnSp>
        <p:nvCxnSpPr>
          <p:cNvPr id="56" name="Straight Connector 55">
            <a:extLst>
              <a:ext uri="{FF2B5EF4-FFF2-40B4-BE49-F238E27FC236}">
                <a16:creationId xmlns:a16="http://schemas.microsoft.com/office/drawing/2014/main" id="{DB4D89E0-4115-4361-8EE2-76560FEA3865}"/>
              </a:ext>
            </a:extLst>
          </p:cNvPr>
          <p:cNvCxnSpPr>
            <a:cxnSpLocks/>
          </p:cNvCxnSpPr>
          <p:nvPr/>
        </p:nvCxnSpPr>
        <p:spPr>
          <a:xfrm>
            <a:off x="13154486" y="3096065"/>
            <a:ext cx="0" cy="5527057"/>
          </a:xfrm>
          <a:prstGeom prst="line">
            <a:avLst/>
          </a:prstGeom>
          <a:noFill/>
          <a:ln w="12700" cap="flat" cmpd="sng" algn="ctr">
            <a:solidFill>
              <a:schemeClr val="tx2">
                <a:lumMod val="75000"/>
              </a:schemeClr>
            </a:solidFill>
            <a:prstDash val="solid"/>
          </a:ln>
          <a:effectLst/>
        </p:spPr>
      </p:cxnSp>
      <p:grpSp>
        <p:nvGrpSpPr>
          <p:cNvPr id="59" name="Group 58">
            <a:extLst>
              <a:ext uri="{FF2B5EF4-FFF2-40B4-BE49-F238E27FC236}">
                <a16:creationId xmlns:a16="http://schemas.microsoft.com/office/drawing/2014/main" id="{4CD0331A-0306-4C51-B638-62ECB021819A}"/>
              </a:ext>
            </a:extLst>
          </p:cNvPr>
          <p:cNvGrpSpPr/>
          <p:nvPr/>
        </p:nvGrpSpPr>
        <p:grpSpPr>
          <a:xfrm>
            <a:off x="13040457" y="4451233"/>
            <a:ext cx="7975462" cy="4083030"/>
            <a:chOff x="5797577" y="2253080"/>
            <a:chExt cx="5219727" cy="2672234"/>
          </a:xfrm>
        </p:grpSpPr>
        <p:graphicFrame>
          <p:nvGraphicFramePr>
            <p:cNvPr id="60" name="Chart 59">
              <a:extLst>
                <a:ext uri="{FF2B5EF4-FFF2-40B4-BE49-F238E27FC236}">
                  <a16:creationId xmlns:a16="http://schemas.microsoft.com/office/drawing/2014/main" id="{BE1C86C3-C614-4B9F-8AF0-7C6CAF71D454}"/>
                </a:ext>
              </a:extLst>
            </p:cNvPr>
            <p:cNvGraphicFramePr/>
            <p:nvPr>
              <p:extLst>
                <p:ext uri="{D42A27DB-BD31-4B8C-83A1-F6EECF244321}">
                  <p14:modId xmlns:p14="http://schemas.microsoft.com/office/powerpoint/2010/main" val="110155651"/>
                </p:ext>
              </p:extLst>
            </p:nvPr>
          </p:nvGraphicFramePr>
          <p:xfrm>
            <a:off x="5797577" y="2253080"/>
            <a:ext cx="5219727" cy="2672234"/>
          </p:xfrm>
          <a:graphic>
            <a:graphicData uri="http://schemas.openxmlformats.org/drawingml/2006/chart">
              <c:chart xmlns:c="http://schemas.openxmlformats.org/drawingml/2006/chart" xmlns:r="http://schemas.openxmlformats.org/officeDocument/2006/relationships" r:id="rId8"/>
            </a:graphicData>
          </a:graphic>
        </p:graphicFrame>
        <p:sp>
          <p:nvSpPr>
            <p:cNvPr id="63" name="TextBox 1">
              <a:extLst>
                <a:ext uri="{FF2B5EF4-FFF2-40B4-BE49-F238E27FC236}">
                  <a16:creationId xmlns:a16="http://schemas.microsoft.com/office/drawing/2014/main" id="{FC5CC440-6198-4081-ACB8-FAE19B02DF67}"/>
                </a:ext>
              </a:extLst>
            </p:cNvPr>
            <p:cNvSpPr txBox="1"/>
            <p:nvPr/>
          </p:nvSpPr>
          <p:spPr>
            <a:xfrm>
              <a:off x="9588536" y="3185932"/>
              <a:ext cx="1410384" cy="806529"/>
            </a:xfrm>
            <a:prstGeom prst="rect">
              <a:avLst/>
            </a:prstGeom>
            <a:noFill/>
          </p:spPr>
          <p:txBody>
            <a:bodyPr wrap="square" rIns="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defTabSz="1632058" fontAlgn="base" hangingPunct="1">
                <a:spcBef>
                  <a:spcPct val="0"/>
                </a:spcBef>
                <a:spcAft>
                  <a:spcPct val="0"/>
                </a:spcAft>
                <a:defRPr/>
              </a:pPr>
              <a:r>
                <a:rPr lang="en-US" sz="2200" b="0" dirty="0">
                  <a:solidFill>
                    <a:prstClr val="black"/>
                  </a:solidFill>
                  <a:latin typeface="Arial" panose="020B0604020202020204"/>
                </a:rPr>
                <a:t>Complete dose administered</a:t>
              </a:r>
            </a:p>
            <a:p>
              <a:pPr defTabSz="1632058" fontAlgn="base" hangingPunct="1">
                <a:spcBef>
                  <a:spcPct val="0"/>
                </a:spcBef>
                <a:spcAft>
                  <a:spcPct val="0"/>
                </a:spcAft>
                <a:defRPr/>
              </a:pPr>
              <a:r>
                <a:rPr lang="en-US" sz="2200" b="0" dirty="0">
                  <a:solidFill>
                    <a:prstClr val="black"/>
                  </a:solidFill>
                  <a:latin typeface="Arial" panose="020B0604020202020204"/>
                </a:rPr>
                <a:t>(</a:t>
              </a:r>
              <a:r>
                <a:rPr lang="en-US" sz="2200" b="0" i="1" dirty="0">
                  <a:solidFill>
                    <a:prstClr val="black"/>
                  </a:solidFill>
                  <a:latin typeface="Arial" panose="020B0604020202020204"/>
                </a:rPr>
                <a:t>p</a:t>
              </a:r>
              <a:r>
                <a:rPr lang="en-US" sz="2200" b="0" dirty="0">
                  <a:solidFill>
                    <a:prstClr val="black"/>
                  </a:solidFill>
                  <a:latin typeface="Arial" panose="020B0604020202020204"/>
                </a:rPr>
                <a:t>&lt;.0,001)</a:t>
              </a:r>
              <a:r>
                <a:rPr lang="en-US" sz="2200" b="0" baseline="30000" dirty="0">
                  <a:solidFill>
                    <a:prstClr val="black"/>
                  </a:solidFill>
                  <a:latin typeface="Arial" panose="020B0604020202020204"/>
                </a:rPr>
                <a:t>†</a:t>
              </a:r>
              <a:endParaRPr lang="en-US" sz="2200" b="0" dirty="0">
                <a:solidFill>
                  <a:prstClr val="black"/>
                </a:solidFill>
                <a:latin typeface="Arial" panose="020B0604020202020204"/>
              </a:endParaRPr>
            </a:p>
          </p:txBody>
        </p:sp>
      </p:grpSp>
      <p:grpSp>
        <p:nvGrpSpPr>
          <p:cNvPr id="14" name="Group 13"/>
          <p:cNvGrpSpPr>
            <a:grpSpLocks noChangeAspect="1"/>
          </p:cNvGrpSpPr>
          <p:nvPr/>
        </p:nvGrpSpPr>
        <p:grpSpPr>
          <a:xfrm>
            <a:off x="5463264" y="4510315"/>
            <a:ext cx="7063804" cy="3611800"/>
            <a:chOff x="1465048" y="1744642"/>
            <a:chExt cx="3852559" cy="1969855"/>
          </a:xfrm>
        </p:grpSpPr>
        <p:sp>
          <p:nvSpPr>
            <p:cNvPr id="68" name="TextBox 67">
              <a:extLst>
                <a:ext uri="{FF2B5EF4-FFF2-40B4-BE49-F238E27FC236}">
                  <a16:creationId xmlns:a16="http://schemas.microsoft.com/office/drawing/2014/main" id="{84F76180-B49F-4E4F-A4D5-A40A36084DF5}"/>
                </a:ext>
              </a:extLst>
            </p:cNvPr>
            <p:cNvSpPr txBox="1"/>
            <p:nvPr/>
          </p:nvSpPr>
          <p:spPr>
            <a:xfrm>
              <a:off x="4184238" y="3294848"/>
              <a:ext cx="1133369" cy="419649"/>
            </a:xfrm>
            <a:prstGeom prst="rect">
              <a:avLst/>
            </a:prstGeom>
            <a:noFill/>
          </p:spPr>
          <p:txBody>
            <a:bodyPr wrap="square" rtlCol="0">
              <a:spAutoFit/>
            </a:bodyPr>
            <a:lstStyle/>
            <a:p>
              <a:pPr algn="r" defTabSz="1088038" fontAlgn="base" hangingPunct="1">
                <a:spcBef>
                  <a:spcPct val="0"/>
                </a:spcBef>
                <a:spcAft>
                  <a:spcPct val="0"/>
                </a:spcAft>
                <a:defRPr/>
              </a:pPr>
              <a:r>
                <a:rPr lang="en-US" sz="2200" b="0" dirty="0">
                  <a:solidFill>
                    <a:srgbClr val="4E2E2D"/>
                  </a:solidFill>
                  <a:latin typeface="Arial" panose="020B0604020202020204"/>
                  <a:ea typeface="ＭＳ Ｐゴシック" charset="0"/>
                  <a:cs typeface="+mn-cs"/>
                </a:rPr>
                <a:t>Partial dose administered</a:t>
              </a:r>
            </a:p>
          </p:txBody>
        </p:sp>
        <p:sp>
          <p:nvSpPr>
            <p:cNvPr id="70" name="TextBox 1">
              <a:extLst>
                <a:ext uri="{FF2B5EF4-FFF2-40B4-BE49-F238E27FC236}">
                  <a16:creationId xmlns:a16="http://schemas.microsoft.com/office/drawing/2014/main" id="{F6F88EE0-ECB2-42E6-A72E-0C558BE59E81}"/>
                </a:ext>
              </a:extLst>
            </p:cNvPr>
            <p:cNvSpPr txBox="1"/>
            <p:nvPr/>
          </p:nvSpPr>
          <p:spPr>
            <a:xfrm>
              <a:off x="3619186" y="1744642"/>
              <a:ext cx="1470882" cy="366756"/>
            </a:xfrm>
            <a:prstGeom prst="rect">
              <a:avLst/>
            </a:prstGeom>
            <a:noFill/>
          </p:spPr>
          <p:txBody>
            <a:bodyPr wrap="square" rIns="0" rtlCol="0" anchor="ct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defTabSz="1088038" fontAlgn="base" hangingPunct="1">
                <a:spcBef>
                  <a:spcPct val="0"/>
                </a:spcBef>
                <a:spcAft>
                  <a:spcPct val="0"/>
                </a:spcAft>
                <a:defRPr/>
              </a:pPr>
              <a:r>
                <a:rPr lang="en-US" sz="2200" b="0" dirty="0">
                  <a:solidFill>
                    <a:prstClr val="black"/>
                  </a:solidFill>
                  <a:latin typeface="Arial"/>
                </a:rPr>
                <a:t>Complete dose administered</a:t>
              </a:r>
            </a:p>
          </p:txBody>
        </p:sp>
        <p:sp>
          <p:nvSpPr>
            <p:cNvPr id="72" name="TextBox 71">
              <a:extLst>
                <a:ext uri="{FF2B5EF4-FFF2-40B4-BE49-F238E27FC236}">
                  <a16:creationId xmlns:a16="http://schemas.microsoft.com/office/drawing/2014/main" id="{66FED7B2-6BC4-48C6-BC8D-29D47567ED46}"/>
                </a:ext>
              </a:extLst>
            </p:cNvPr>
            <p:cNvSpPr txBox="1"/>
            <p:nvPr/>
          </p:nvSpPr>
          <p:spPr>
            <a:xfrm>
              <a:off x="1465048" y="2570256"/>
              <a:ext cx="1036423" cy="419649"/>
            </a:xfrm>
            <a:prstGeom prst="rect">
              <a:avLst/>
            </a:prstGeom>
            <a:noFill/>
          </p:spPr>
          <p:txBody>
            <a:bodyPr wrap="square" rtlCol="0">
              <a:spAutoFit/>
            </a:bodyPr>
            <a:lstStyle/>
            <a:p>
              <a:pPr defTabSz="1088038" fontAlgn="base" hangingPunct="1">
                <a:spcBef>
                  <a:spcPct val="0"/>
                </a:spcBef>
                <a:spcAft>
                  <a:spcPct val="0"/>
                </a:spcAft>
              </a:pPr>
              <a:r>
                <a:rPr lang="en-US" sz="2200" b="0" dirty="0">
                  <a:solidFill>
                    <a:srgbClr val="21333E">
                      <a:lumMod val="75000"/>
                    </a:srgbClr>
                  </a:solidFill>
                  <a:latin typeface="Arial" panose="020B0604020202020204"/>
                  <a:ea typeface="ＭＳ Ｐゴシック" charset="0"/>
                  <a:cs typeface="+mn-cs"/>
                </a:rPr>
                <a:t>No dose administered</a:t>
              </a:r>
            </a:p>
          </p:txBody>
        </p:sp>
      </p:grpSp>
      <p:grpSp>
        <p:nvGrpSpPr>
          <p:cNvPr id="7" name="Group 6">
            <a:extLst>
              <a:ext uri="{FF2B5EF4-FFF2-40B4-BE49-F238E27FC236}">
                <a16:creationId xmlns:a16="http://schemas.microsoft.com/office/drawing/2014/main" id="{200B63B0-CB61-48DE-82A1-75CBBAD5EC7A}"/>
              </a:ext>
            </a:extLst>
          </p:cNvPr>
          <p:cNvGrpSpPr/>
          <p:nvPr/>
        </p:nvGrpSpPr>
        <p:grpSpPr>
          <a:xfrm>
            <a:off x="2629916" y="4205214"/>
            <a:ext cx="18566884" cy="4417908"/>
            <a:chOff x="-4688" y="1832443"/>
            <a:chExt cx="9528000" cy="2208954"/>
          </a:xfrm>
        </p:grpSpPr>
        <p:cxnSp>
          <p:nvCxnSpPr>
            <p:cNvPr id="145" name="Straight Connector 144">
              <a:extLst>
                <a:ext uri="{FF2B5EF4-FFF2-40B4-BE49-F238E27FC236}">
                  <a16:creationId xmlns:a16="http://schemas.microsoft.com/office/drawing/2014/main" id="{F4647D48-2A1D-49F4-8318-F4EC73E62DBA}"/>
                </a:ext>
              </a:extLst>
            </p:cNvPr>
            <p:cNvCxnSpPr>
              <a:cxnSpLocks/>
            </p:cNvCxnSpPr>
            <p:nvPr>
              <p:custDataLst>
                <p:tags r:id="rId3"/>
              </p:custDataLst>
            </p:nvPr>
          </p:nvCxnSpPr>
          <p:spPr>
            <a:xfrm>
              <a:off x="-4688" y="1832443"/>
              <a:ext cx="9528000" cy="0"/>
            </a:xfrm>
            <a:prstGeom prst="line">
              <a:avLst/>
            </a:prstGeom>
            <a:noFill/>
            <a:ln w="12700" cap="sq" cmpd="sng" algn="ctr">
              <a:solidFill>
                <a:schemeClr val="tx1"/>
              </a:solidFill>
              <a:prstDash val="solid"/>
              <a:bevel/>
              <a:headEnd type="none" w="lg" len="lg"/>
              <a:tailEnd type="none" w="med" len="med"/>
            </a:ln>
            <a:effectLst/>
          </p:spPr>
        </p:cxnSp>
        <p:cxnSp>
          <p:nvCxnSpPr>
            <p:cNvPr id="65" name="Straight Connector 64">
              <a:extLst>
                <a:ext uri="{FF2B5EF4-FFF2-40B4-BE49-F238E27FC236}">
                  <a16:creationId xmlns:a16="http://schemas.microsoft.com/office/drawing/2014/main" id="{FAAD9251-85E7-4127-924E-A26CE3A27200}"/>
                </a:ext>
              </a:extLst>
            </p:cNvPr>
            <p:cNvCxnSpPr>
              <a:cxnSpLocks/>
            </p:cNvCxnSpPr>
            <p:nvPr/>
          </p:nvCxnSpPr>
          <p:spPr>
            <a:xfrm>
              <a:off x="-4688" y="4041397"/>
              <a:ext cx="9528000" cy="0"/>
            </a:xfrm>
            <a:prstGeom prst="line">
              <a:avLst/>
            </a:prstGeom>
            <a:noFill/>
            <a:ln w="12700" cap="sq" cmpd="sng" algn="ctr">
              <a:solidFill>
                <a:schemeClr val="tx1"/>
              </a:solidFill>
              <a:prstDash val="solid"/>
              <a:bevel/>
              <a:headEnd type="none" w="lg" len="lg"/>
              <a:tailEnd type="none" w="med" len="med"/>
            </a:ln>
            <a:effectLst/>
          </p:spPr>
        </p:cxnSp>
      </p:grpSp>
      <p:pic>
        <p:nvPicPr>
          <p:cNvPr id="66" name="Graphic 65" descr="Needle with solid fill">
            <a:extLst>
              <a:ext uri="{FF2B5EF4-FFF2-40B4-BE49-F238E27FC236}">
                <a16:creationId xmlns:a16="http://schemas.microsoft.com/office/drawing/2014/main" id="{F7809435-7523-47CA-BE98-AF7392FBDCB7}"/>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961749" y="3092277"/>
            <a:ext cx="978240" cy="978240"/>
          </a:xfrm>
          <a:prstGeom prst="rect">
            <a:avLst/>
          </a:prstGeom>
        </p:spPr>
      </p:pic>
      <p:grpSp>
        <p:nvGrpSpPr>
          <p:cNvPr id="61" name="Group 60">
            <a:extLst>
              <a:ext uri="{FF2B5EF4-FFF2-40B4-BE49-F238E27FC236}">
                <a16:creationId xmlns:a16="http://schemas.microsoft.com/office/drawing/2014/main" id="{94D324EC-15DB-4E3C-B785-71DB84306A25}"/>
              </a:ext>
            </a:extLst>
          </p:cNvPr>
          <p:cNvGrpSpPr>
            <a:grpSpLocks noChangeAspect="1"/>
          </p:cNvGrpSpPr>
          <p:nvPr/>
        </p:nvGrpSpPr>
        <p:grpSpPr>
          <a:xfrm>
            <a:off x="14456867" y="2856011"/>
            <a:ext cx="405294" cy="1224698"/>
            <a:chOff x="1637665" y="2743200"/>
            <a:chExt cx="991865" cy="2997197"/>
          </a:xfrm>
          <a:solidFill>
            <a:schemeClr val="accent5"/>
          </a:solidFill>
          <a:effectLst/>
        </p:grpSpPr>
        <p:sp>
          <p:nvSpPr>
            <p:cNvPr id="62" name="Isosceles Triangle 30">
              <a:extLst>
                <a:ext uri="{FF2B5EF4-FFF2-40B4-BE49-F238E27FC236}">
                  <a16:creationId xmlns:a16="http://schemas.microsoft.com/office/drawing/2014/main" id="{D09367CB-4AD8-410B-931D-5C082B643305}"/>
                </a:ext>
              </a:extLst>
            </p:cNvPr>
            <p:cNvSpPr>
              <a:spLocks noChangeAspect="1"/>
            </p:cNvSpPr>
            <p:nvPr/>
          </p:nvSpPr>
          <p:spPr>
            <a:xfrm rot="21509853">
              <a:off x="1958558" y="3517428"/>
              <a:ext cx="321217" cy="905030"/>
            </a:xfrm>
            <a:custGeom>
              <a:avLst/>
              <a:gdLst>
                <a:gd name="connsiteX0" fmla="*/ 0 w 2209800"/>
                <a:gd name="connsiteY0" fmla="*/ 1143000 h 1143000"/>
                <a:gd name="connsiteX1" fmla="*/ 1104900 w 2209800"/>
                <a:gd name="connsiteY1" fmla="*/ 0 h 1143000"/>
                <a:gd name="connsiteX2" fmla="*/ 2209800 w 2209800"/>
                <a:gd name="connsiteY2" fmla="*/ 1143000 h 1143000"/>
                <a:gd name="connsiteX3" fmla="*/ 0 w 2209800"/>
                <a:gd name="connsiteY3" fmla="*/ 1143000 h 1143000"/>
                <a:gd name="connsiteX0" fmla="*/ 0 w 2209800"/>
                <a:gd name="connsiteY0" fmla="*/ 1098612 h 1098612"/>
                <a:gd name="connsiteX1" fmla="*/ 696527 w 2209800"/>
                <a:gd name="connsiteY1" fmla="*/ 0 h 1098612"/>
                <a:gd name="connsiteX2" fmla="*/ 2209800 w 2209800"/>
                <a:gd name="connsiteY2" fmla="*/ 1098612 h 1098612"/>
                <a:gd name="connsiteX3" fmla="*/ 0 w 2209800"/>
                <a:gd name="connsiteY3" fmla="*/ 1098612 h 1098612"/>
                <a:gd name="connsiteX0" fmla="*/ 0 w 2209800"/>
                <a:gd name="connsiteY0" fmla="*/ 1098612 h 1098612"/>
                <a:gd name="connsiteX1" fmla="*/ 696527 w 2209800"/>
                <a:gd name="connsiteY1" fmla="*/ 0 h 1098612"/>
                <a:gd name="connsiteX2" fmla="*/ 2209800 w 2209800"/>
                <a:gd name="connsiteY2" fmla="*/ 1098612 h 1098612"/>
                <a:gd name="connsiteX3" fmla="*/ 0 w 2209800"/>
                <a:gd name="connsiteY3" fmla="*/ 1098612 h 1098612"/>
                <a:gd name="connsiteX0" fmla="*/ 0 w 2209800"/>
                <a:gd name="connsiteY0" fmla="*/ 1098612 h 1098612"/>
                <a:gd name="connsiteX1" fmla="*/ 696527 w 2209800"/>
                <a:gd name="connsiteY1" fmla="*/ 0 h 1098612"/>
                <a:gd name="connsiteX2" fmla="*/ 2209800 w 2209800"/>
                <a:gd name="connsiteY2" fmla="*/ 1098612 h 1098612"/>
                <a:gd name="connsiteX3" fmla="*/ 0 w 2209800"/>
                <a:gd name="connsiteY3" fmla="*/ 1098612 h 1098612"/>
                <a:gd name="connsiteX0" fmla="*/ 0 w 2209800"/>
                <a:gd name="connsiteY0" fmla="*/ 1089735 h 1089735"/>
                <a:gd name="connsiteX1" fmla="*/ 927347 w 2209800"/>
                <a:gd name="connsiteY1" fmla="*/ 0 h 1089735"/>
                <a:gd name="connsiteX2" fmla="*/ 2209800 w 2209800"/>
                <a:gd name="connsiteY2" fmla="*/ 1089735 h 1089735"/>
                <a:gd name="connsiteX3" fmla="*/ 0 w 2209800"/>
                <a:gd name="connsiteY3" fmla="*/ 1089735 h 1089735"/>
                <a:gd name="connsiteX0" fmla="*/ 0 w 2209800"/>
                <a:gd name="connsiteY0" fmla="*/ 3877323 h 3877323"/>
                <a:gd name="connsiteX1" fmla="*/ 1078267 w 2209800"/>
                <a:gd name="connsiteY1" fmla="*/ 0 h 3877323"/>
                <a:gd name="connsiteX2" fmla="*/ 2209800 w 2209800"/>
                <a:gd name="connsiteY2" fmla="*/ 3877323 h 3877323"/>
                <a:gd name="connsiteX3" fmla="*/ 0 w 2209800"/>
                <a:gd name="connsiteY3" fmla="*/ 3877323 h 3877323"/>
                <a:gd name="connsiteX0" fmla="*/ 0 w 2209800"/>
                <a:gd name="connsiteY0" fmla="*/ 3877323 h 3877323"/>
                <a:gd name="connsiteX1" fmla="*/ 1078267 w 2209800"/>
                <a:gd name="connsiteY1" fmla="*/ 0 h 3877323"/>
                <a:gd name="connsiteX2" fmla="*/ 2209800 w 2209800"/>
                <a:gd name="connsiteY2" fmla="*/ 3877323 h 3877323"/>
                <a:gd name="connsiteX3" fmla="*/ 0 w 2209800"/>
                <a:gd name="connsiteY3" fmla="*/ 3877323 h 3877323"/>
                <a:gd name="connsiteX0" fmla="*/ 0 w 1944479"/>
                <a:gd name="connsiteY0" fmla="*/ 3877323 h 3884835"/>
                <a:gd name="connsiteX1" fmla="*/ 1078267 w 1944479"/>
                <a:gd name="connsiteY1" fmla="*/ 0 h 3884835"/>
                <a:gd name="connsiteX2" fmla="*/ 1944478 w 1944479"/>
                <a:gd name="connsiteY2" fmla="*/ 3884835 h 3884835"/>
                <a:gd name="connsiteX3" fmla="*/ 0 w 1944479"/>
                <a:gd name="connsiteY3" fmla="*/ 3877323 h 3884835"/>
                <a:gd name="connsiteX0" fmla="*/ 0 w 1770575"/>
                <a:gd name="connsiteY0" fmla="*/ 3877323 h 3964186"/>
                <a:gd name="connsiteX1" fmla="*/ 1078267 w 1770575"/>
                <a:gd name="connsiteY1" fmla="*/ 0 h 3964186"/>
                <a:gd name="connsiteX2" fmla="*/ 1770573 w 1770575"/>
                <a:gd name="connsiteY2" fmla="*/ 3964186 h 3964186"/>
                <a:gd name="connsiteX3" fmla="*/ 0 w 1770575"/>
                <a:gd name="connsiteY3" fmla="*/ 3877323 h 3964186"/>
              </a:gdLst>
              <a:ahLst/>
              <a:cxnLst>
                <a:cxn ang="0">
                  <a:pos x="connsiteX0" y="connsiteY0"/>
                </a:cxn>
                <a:cxn ang="0">
                  <a:pos x="connsiteX1" y="connsiteY1"/>
                </a:cxn>
                <a:cxn ang="0">
                  <a:pos x="connsiteX2" y="connsiteY2"/>
                </a:cxn>
                <a:cxn ang="0">
                  <a:pos x="connsiteX3" y="connsiteY3"/>
                </a:cxn>
              </a:cxnLst>
              <a:rect l="l" t="t" r="r" b="b"/>
              <a:pathLst>
                <a:path w="1770575" h="3964186">
                  <a:moveTo>
                    <a:pt x="0" y="3877323"/>
                  </a:moveTo>
                  <a:cubicBezTo>
                    <a:pt x="232176" y="3511119"/>
                    <a:pt x="615271" y="153139"/>
                    <a:pt x="1078267" y="0"/>
                  </a:cubicBezTo>
                  <a:cubicBezTo>
                    <a:pt x="1733611" y="135384"/>
                    <a:pt x="1266149" y="3597982"/>
                    <a:pt x="1770573" y="3964186"/>
                  </a:cubicBezTo>
                  <a:lnTo>
                    <a:pt x="0" y="3877323"/>
                  </a:lnTo>
                  <a:close/>
                </a:path>
              </a:pathLst>
            </a:cu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436" hangingPunct="1"/>
              <a:endParaRPr lang="en-US" sz="3600" b="0" kern="1200" dirty="0">
                <a:solidFill>
                  <a:prstClr val="white"/>
                </a:solidFill>
                <a:latin typeface="Arial" panose="020B0604020202020204"/>
              </a:endParaRPr>
            </a:p>
          </p:txBody>
        </p:sp>
        <p:sp>
          <p:nvSpPr>
            <p:cNvPr id="85" name="Rectangle 84">
              <a:extLst>
                <a:ext uri="{FF2B5EF4-FFF2-40B4-BE49-F238E27FC236}">
                  <a16:creationId xmlns:a16="http://schemas.microsoft.com/office/drawing/2014/main" id="{B18C1374-BBC5-47E1-9B85-EE9D1A0A2554}"/>
                </a:ext>
              </a:extLst>
            </p:cNvPr>
            <p:cNvSpPr/>
            <p:nvPr/>
          </p:nvSpPr>
          <p:spPr>
            <a:xfrm rot="16200000">
              <a:off x="1981211" y="5371645"/>
              <a:ext cx="304778" cy="432725"/>
            </a:xfrm>
            <a:prstGeom prst="rect">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436" hangingPunct="1"/>
              <a:endParaRPr lang="en-US" sz="3600" b="0" kern="1200" dirty="0">
                <a:solidFill>
                  <a:prstClr val="white"/>
                </a:solidFill>
                <a:latin typeface="Arial" panose="020B0604020202020204"/>
              </a:endParaRPr>
            </a:p>
          </p:txBody>
        </p:sp>
        <p:sp>
          <p:nvSpPr>
            <p:cNvPr id="86" name="Rectangle 85">
              <a:extLst>
                <a:ext uri="{FF2B5EF4-FFF2-40B4-BE49-F238E27FC236}">
                  <a16:creationId xmlns:a16="http://schemas.microsoft.com/office/drawing/2014/main" id="{A3064280-6E42-48D0-AF54-B1B658C5E428}"/>
                </a:ext>
              </a:extLst>
            </p:cNvPr>
            <p:cNvSpPr/>
            <p:nvPr/>
          </p:nvSpPr>
          <p:spPr>
            <a:xfrm rot="21532973">
              <a:off x="1637665" y="4351943"/>
              <a:ext cx="991865" cy="63490"/>
            </a:xfrm>
            <a:prstGeom prst="rect">
              <a:avLst/>
            </a:prstGeom>
            <a:grp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436" hangingPunct="1"/>
              <a:endParaRPr lang="en-US" sz="3600" b="0" kern="1200" dirty="0">
                <a:solidFill>
                  <a:prstClr val="white"/>
                </a:solidFill>
                <a:latin typeface="Arial" panose="020B0604020202020204"/>
              </a:endParaRPr>
            </a:p>
          </p:txBody>
        </p:sp>
        <p:sp>
          <p:nvSpPr>
            <p:cNvPr id="88" name="Rounded Rectangle 170">
              <a:extLst>
                <a:ext uri="{FF2B5EF4-FFF2-40B4-BE49-F238E27FC236}">
                  <a16:creationId xmlns:a16="http://schemas.microsoft.com/office/drawing/2014/main" id="{EE8D017E-57DA-426A-B866-F8A39A17E0E5}"/>
                </a:ext>
              </a:extLst>
            </p:cNvPr>
            <p:cNvSpPr/>
            <p:nvPr/>
          </p:nvSpPr>
          <p:spPr>
            <a:xfrm rot="16199900">
              <a:off x="1593487" y="4545023"/>
              <a:ext cx="1080225" cy="801718"/>
            </a:xfrm>
            <a:prstGeom prst="round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828436" hangingPunct="1"/>
              <a:endParaRPr lang="en-US" sz="3600" b="0" kern="1200" dirty="0">
                <a:solidFill>
                  <a:prstClr val="white"/>
                </a:solidFill>
                <a:latin typeface="Arial" panose="020B0604020202020204"/>
              </a:endParaRPr>
            </a:p>
          </p:txBody>
        </p:sp>
        <p:cxnSp>
          <p:nvCxnSpPr>
            <p:cNvPr id="89" name="Straight Connector 88">
              <a:extLst>
                <a:ext uri="{FF2B5EF4-FFF2-40B4-BE49-F238E27FC236}">
                  <a16:creationId xmlns:a16="http://schemas.microsoft.com/office/drawing/2014/main" id="{9ADABC19-2EDE-4026-AB0E-D2FD0E25D011}"/>
                </a:ext>
              </a:extLst>
            </p:cNvPr>
            <p:cNvCxnSpPr/>
            <p:nvPr/>
          </p:nvCxnSpPr>
          <p:spPr>
            <a:xfrm rot="19641423" flipH="1">
              <a:off x="1824743" y="2781857"/>
              <a:ext cx="186112" cy="702569"/>
            </a:xfrm>
            <a:prstGeom prst="line">
              <a:avLst/>
            </a:prstGeom>
            <a:grpFill/>
            <a:ln w="38100">
              <a:solidFill>
                <a:schemeClr val="accent2"/>
              </a:solidFill>
              <a:prstDash val="sysDash"/>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E4B3FE51-979D-47FE-9AEB-33BCD71527A0}"/>
                </a:ext>
              </a:extLst>
            </p:cNvPr>
            <p:cNvCxnSpPr/>
            <p:nvPr/>
          </p:nvCxnSpPr>
          <p:spPr>
            <a:xfrm>
              <a:off x="2107180" y="2743200"/>
              <a:ext cx="0" cy="685800"/>
            </a:xfrm>
            <a:prstGeom prst="line">
              <a:avLst/>
            </a:prstGeom>
            <a:grpFill/>
            <a:ln w="38100">
              <a:solidFill>
                <a:schemeClr val="accent2"/>
              </a:solidFill>
              <a:prstDash val="sysDash"/>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D5A88475-2CB8-4504-869E-FEC9D12B41AD}"/>
                </a:ext>
              </a:extLst>
            </p:cNvPr>
            <p:cNvCxnSpPr/>
            <p:nvPr/>
          </p:nvCxnSpPr>
          <p:spPr>
            <a:xfrm flipH="1">
              <a:off x="2217100" y="2821475"/>
              <a:ext cx="132863" cy="647700"/>
            </a:xfrm>
            <a:prstGeom prst="line">
              <a:avLst/>
            </a:prstGeom>
            <a:grpFill/>
            <a:ln w="38100">
              <a:solidFill>
                <a:schemeClr val="accent2"/>
              </a:solidFill>
              <a:prstDash val="sysDash"/>
            </a:ln>
          </p:spPr>
          <p:style>
            <a:lnRef idx="1">
              <a:schemeClr val="accent1"/>
            </a:lnRef>
            <a:fillRef idx="0">
              <a:schemeClr val="accent1"/>
            </a:fillRef>
            <a:effectRef idx="0">
              <a:schemeClr val="accent1"/>
            </a:effectRef>
            <a:fontRef idx="minor">
              <a:schemeClr val="tx1"/>
            </a:fontRef>
          </p:style>
        </p:cxnSp>
      </p:grpSp>
      <p:sp>
        <p:nvSpPr>
          <p:cNvPr id="16" name="Wave 5">
            <a:extLst>
              <a:ext uri="{FF2B5EF4-FFF2-40B4-BE49-F238E27FC236}">
                <a16:creationId xmlns:a16="http://schemas.microsoft.com/office/drawing/2014/main" id="{93BDA444-5070-5F68-A77C-00613F119D2A}"/>
              </a:ext>
            </a:extLst>
          </p:cNvPr>
          <p:cNvSpPr>
            <a:spLocks noChangeArrowheads="1"/>
          </p:cNvSpPr>
          <p:nvPr/>
        </p:nvSpPr>
        <p:spPr bwMode="auto">
          <a:xfrm>
            <a:off x="21406757" y="713443"/>
            <a:ext cx="1676400" cy="1219200"/>
          </a:xfrm>
          <a:prstGeom prst="wave">
            <a:avLst>
              <a:gd name="adj1" fmla="val 12500"/>
              <a:gd name="adj2" fmla="val 0"/>
            </a:avLst>
          </a:prstGeom>
          <a:solidFill>
            <a:srgbClr val="4472C4"/>
          </a:solidFill>
          <a:ln w="9525">
            <a:solidFill>
              <a:srgbClr val="4472C4"/>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marL="0" marR="0" lvl="0" indent="0" defTabSz="1828800" eaLnBrk="0" fontAlgn="base" latinLnBrk="0" hangingPunct="0">
              <a:lnSpc>
                <a:spcPct val="100000"/>
              </a:lnSpc>
              <a:spcBef>
                <a:spcPct val="0"/>
              </a:spcBef>
              <a:spcAft>
                <a:spcPct val="0"/>
              </a:spcAft>
              <a:buClrTx/>
              <a:buSzTx/>
              <a:buFontTx/>
              <a:buNone/>
              <a:tabLst/>
              <a:defRPr/>
            </a:pPr>
            <a:r>
              <a:rPr kumimoji="0" lang="en-US" altLang="en-US" sz="4000" b="0" i="0" u="none" strike="noStrike" kern="1200" cap="none" spc="0" normalizeH="0" baseline="0" noProof="0" dirty="0">
                <a:ln>
                  <a:noFill/>
                </a:ln>
                <a:solidFill>
                  <a:prstClr val="white"/>
                </a:solidFill>
                <a:effectLst/>
                <a:uLnTx/>
                <a:uFillTx/>
                <a:latin typeface="Arial" charset="0"/>
                <a:ea typeface="MS PGothic" charset="-128"/>
              </a:rPr>
              <a:t>2023</a:t>
            </a:r>
          </a:p>
        </p:txBody>
      </p:sp>
      <p:sp>
        <p:nvSpPr>
          <p:cNvPr id="17" name="Text Box 5">
            <a:extLst>
              <a:ext uri="{FF2B5EF4-FFF2-40B4-BE49-F238E27FC236}">
                <a16:creationId xmlns:a16="http://schemas.microsoft.com/office/drawing/2014/main" id="{827E413C-A740-3BBD-7D72-ED0616866C2D}"/>
              </a:ext>
            </a:extLst>
          </p:cNvPr>
          <p:cNvSpPr txBox="1">
            <a:spLocks noChangeArrowheads="1"/>
          </p:cNvSpPr>
          <p:nvPr/>
        </p:nvSpPr>
        <p:spPr bwMode="auto">
          <a:xfrm>
            <a:off x="3048000" y="125742"/>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marL="0" marR="0" lvl="0" indent="0" algn="l" defTabSz="1682750" eaLnBrk="1" fontAlgn="base" latinLnBrk="0" hangingPunct="1">
              <a:lnSpc>
                <a:spcPct val="100000"/>
              </a:lnSpc>
              <a:spcBef>
                <a:spcPct val="0"/>
              </a:spcBef>
              <a:spcAft>
                <a:spcPct val="0"/>
              </a:spcAft>
              <a:buClrTx/>
              <a:buSzTx/>
              <a:buFontTx/>
              <a:buNone/>
              <a:tabLst/>
              <a:defRPr/>
            </a:pPr>
            <a:r>
              <a:rPr kumimoji="0" lang="en-US" altLang="en-US" sz="2800" b="0" i="1" u="none" strike="noStrike" kern="1200" cap="none" spc="0" normalizeH="0" baseline="0" noProof="0" dirty="0">
                <a:ln>
                  <a:noFill/>
                </a:ln>
                <a:solidFill>
                  <a:prstClr val="black"/>
                </a:solidFill>
                <a:effectLst/>
                <a:uLnTx/>
                <a:uFillTx/>
                <a:latin typeface="Calibri" charset="0"/>
                <a:ea typeface="MS PGothic" charset="-128"/>
              </a:rPr>
              <a:t>2023 Diabetes Canada CPG Update – Chapter 14.  Hypoglycemia</a:t>
            </a:r>
            <a:endParaRPr kumimoji="0" lang="en-CA" altLang="en-US" sz="4800" b="0" i="0" u="none" strike="noStrike" kern="1200" cap="none" spc="0" normalizeH="0" baseline="0" noProof="0" dirty="0">
              <a:ln>
                <a:noFill/>
              </a:ln>
              <a:solidFill>
                <a:prstClr val="black"/>
              </a:solidFill>
              <a:effectLst/>
              <a:uLnTx/>
              <a:uFillTx/>
              <a:latin typeface="Calibri" charset="0"/>
              <a:ea typeface="MS PGothic" charset="-128"/>
            </a:endParaRPr>
          </a:p>
        </p:txBody>
      </p:sp>
      <p:sp>
        <p:nvSpPr>
          <p:cNvPr id="18" name="ZoneTexte 17">
            <a:extLst>
              <a:ext uri="{FF2B5EF4-FFF2-40B4-BE49-F238E27FC236}">
                <a16:creationId xmlns:a16="http://schemas.microsoft.com/office/drawing/2014/main" id="{9392F48F-B818-7EC5-B20A-B742C9A988A0}"/>
              </a:ext>
            </a:extLst>
          </p:cNvPr>
          <p:cNvSpPr txBox="1"/>
          <p:nvPr/>
        </p:nvSpPr>
        <p:spPr>
          <a:xfrm>
            <a:off x="17924951" y="6215748"/>
            <a:ext cx="995779" cy="553998"/>
          </a:xfrm>
          <a:prstGeom prst="rect">
            <a:avLst/>
          </a:prstGeom>
          <a:solidFill>
            <a:srgbClr val="70AD47"/>
          </a:solidFill>
        </p:spPr>
        <p:txBody>
          <a:bodyPr wrap="square" rtlCol="0">
            <a:spAutoFit/>
          </a:bodyPr>
          <a:lstStyle/>
          <a:p>
            <a:r>
              <a:rPr lang="fr-FR" dirty="0"/>
              <a:t>94%</a:t>
            </a:r>
          </a:p>
        </p:txBody>
      </p:sp>
      <p:pic>
        <p:nvPicPr>
          <p:cNvPr id="2" name="Image 1">
            <a:extLst>
              <a:ext uri="{FF2B5EF4-FFF2-40B4-BE49-F238E27FC236}">
                <a16:creationId xmlns:a16="http://schemas.microsoft.com/office/drawing/2014/main" id="{7C58C913-0BB0-3604-D9EF-5CDA34DF806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pic>
        <p:nvPicPr>
          <p:cNvPr id="19" name="Image 18">
            <a:extLst>
              <a:ext uri="{FF2B5EF4-FFF2-40B4-BE49-F238E27FC236}">
                <a16:creationId xmlns:a16="http://schemas.microsoft.com/office/drawing/2014/main" id="{02F6148A-1DFA-36D7-FA0D-44DA11FCED7D}"/>
              </a:ext>
            </a:extLst>
          </p:cNvPr>
          <p:cNvPicPr>
            <a:picLocks noChangeAspect="1"/>
          </p:cNvPicPr>
          <p:nvPr/>
        </p:nvPicPr>
        <p:blipFill>
          <a:blip r:embed="rId12"/>
          <a:stretch>
            <a:fillRect/>
          </a:stretch>
        </p:blipFill>
        <p:spPr>
          <a:xfrm>
            <a:off x="7760557" y="8727046"/>
            <a:ext cx="10662283" cy="4823763"/>
          </a:xfrm>
          <a:prstGeom prst="rect">
            <a:avLst/>
          </a:prstGeom>
        </p:spPr>
      </p:pic>
    </p:spTree>
    <p:extLst>
      <p:ext uri="{BB962C8B-B14F-4D97-AF65-F5344CB8AC3E}">
        <p14:creationId xmlns:p14="http://schemas.microsoft.com/office/powerpoint/2010/main" val="1709732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F723492-F498-4A1C-67F0-D98C278825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4387" y="5038725"/>
            <a:ext cx="25498387" cy="6229350"/>
          </a:xfrm>
          <a:prstGeom prst="rect">
            <a:avLst/>
          </a:prstGeom>
        </p:spPr>
      </p:pic>
      <p:sp>
        <p:nvSpPr>
          <p:cNvPr id="4" name="Wave 5">
            <a:extLst>
              <a:ext uri="{FF2B5EF4-FFF2-40B4-BE49-F238E27FC236}">
                <a16:creationId xmlns:a16="http://schemas.microsoft.com/office/drawing/2014/main" id="{8F40E12D-80AB-4B43-1B0E-E234D5FDBD17}"/>
              </a:ext>
            </a:extLst>
          </p:cNvPr>
          <p:cNvSpPr>
            <a:spLocks noChangeArrowheads="1"/>
          </p:cNvSpPr>
          <p:nvPr/>
        </p:nvSpPr>
        <p:spPr bwMode="auto">
          <a:xfrm>
            <a:off x="21406757" y="713443"/>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marL="0" marR="0" lvl="0" indent="0" algn="ctr" defTabSz="1828800" rtl="0" eaLnBrk="0" fontAlgn="base" latinLnBrk="0" hangingPunct="0">
              <a:lnSpc>
                <a:spcPct val="100000"/>
              </a:lnSpc>
              <a:spcBef>
                <a:spcPct val="0"/>
              </a:spcBef>
              <a:spcAft>
                <a:spcPct val="0"/>
              </a:spcAft>
              <a:buClrTx/>
              <a:buSzTx/>
              <a:buFontTx/>
              <a:buNone/>
              <a:tabLst/>
              <a:defRPr/>
            </a:pPr>
            <a:r>
              <a:rPr kumimoji="0" lang="en-US" altLang="en-US" sz="4000" b="1" i="0" u="none" strike="noStrike" kern="1200" cap="none" spc="0" normalizeH="0" baseline="0" noProof="0" dirty="0">
                <a:ln>
                  <a:noFill/>
                </a:ln>
                <a:solidFill>
                  <a:prstClr val="white"/>
                </a:solidFill>
                <a:effectLst/>
                <a:uLnTx/>
                <a:uFillTx/>
                <a:latin typeface="Arial" charset="0"/>
                <a:ea typeface="MS PGothic" charset="-128"/>
                <a:cs typeface="Helvetica Neue"/>
                <a:sym typeface="Helvetica Neue"/>
              </a:rPr>
              <a:t>2023</a:t>
            </a:r>
          </a:p>
        </p:txBody>
      </p:sp>
      <p:sp>
        <p:nvSpPr>
          <p:cNvPr id="5" name="Text Box 5">
            <a:extLst>
              <a:ext uri="{FF2B5EF4-FFF2-40B4-BE49-F238E27FC236}">
                <a16:creationId xmlns:a16="http://schemas.microsoft.com/office/drawing/2014/main" id="{C4852B26-7C50-741F-963D-E98B026960B4}"/>
              </a:ext>
            </a:extLst>
          </p:cNvPr>
          <p:cNvSpPr txBox="1">
            <a:spLocks noChangeArrowheads="1"/>
          </p:cNvSpPr>
          <p:nvPr/>
        </p:nvSpPr>
        <p:spPr bwMode="auto">
          <a:xfrm>
            <a:off x="3048000" y="125742"/>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marL="0" marR="0" lvl="0" indent="0" algn="l" defTabSz="1682750" rtl="0" eaLnBrk="1" fontAlgn="base" latinLnBrk="0" hangingPunct="1">
              <a:lnSpc>
                <a:spcPct val="100000"/>
              </a:lnSpc>
              <a:spcBef>
                <a:spcPct val="0"/>
              </a:spcBef>
              <a:spcAft>
                <a:spcPct val="0"/>
              </a:spcAft>
              <a:buClrTx/>
              <a:buSzTx/>
              <a:buFontTx/>
              <a:buNone/>
              <a:tabLst/>
              <a:defRPr/>
            </a:pPr>
            <a:r>
              <a:rPr kumimoji="0" lang="en-US" altLang="en-US" sz="2800" b="0" i="1" u="none" strike="noStrike" kern="1200" cap="none" spc="0" normalizeH="0" baseline="0" noProof="0" dirty="0">
                <a:ln>
                  <a:noFill/>
                </a:ln>
                <a:solidFill>
                  <a:prstClr val="black"/>
                </a:solidFill>
                <a:effectLst/>
                <a:uLnTx/>
                <a:uFillTx/>
                <a:latin typeface="Calibri" charset="0"/>
                <a:ea typeface="MS PGothic" charset="-128"/>
                <a:cs typeface="Helvetica Neue"/>
                <a:sym typeface="Helvetica Neue"/>
              </a:rPr>
              <a:t>2023 Diabetes Canada CPG Update – Chapter 14.  Hypoglycemia</a:t>
            </a:r>
            <a:endParaRPr kumimoji="0" lang="en-CA" altLang="en-US" sz="4800" b="0" i="0" u="none" strike="noStrike" kern="1200" cap="none" spc="0" normalizeH="0" baseline="0" noProof="0" dirty="0">
              <a:ln>
                <a:noFill/>
              </a:ln>
              <a:solidFill>
                <a:prstClr val="black"/>
              </a:solidFill>
              <a:effectLst/>
              <a:uLnTx/>
              <a:uFillTx/>
              <a:latin typeface="Calibri" charset="0"/>
              <a:ea typeface="MS PGothic" charset="-128"/>
              <a:cs typeface="Helvetica Neue"/>
              <a:sym typeface="Helvetica Neue"/>
            </a:endParaRPr>
          </a:p>
        </p:txBody>
      </p:sp>
      <p:sp>
        <p:nvSpPr>
          <p:cNvPr id="6" name="Title 3">
            <a:extLst>
              <a:ext uri="{FF2B5EF4-FFF2-40B4-BE49-F238E27FC236}">
                <a16:creationId xmlns:a16="http://schemas.microsoft.com/office/drawing/2014/main" id="{947AC2FA-9E97-405A-60D6-18F5B7C1A1C0}"/>
              </a:ext>
            </a:extLst>
          </p:cNvPr>
          <p:cNvSpPr txBox="1">
            <a:spLocks/>
          </p:cNvSpPr>
          <p:nvPr/>
        </p:nvSpPr>
        <p:spPr bwMode="auto">
          <a:xfrm>
            <a:off x="4267200" y="1889128"/>
            <a:ext cx="155448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182880" tIns="91440" rIns="182880" bIns="91440" numCol="1" anchor="ctr" anchorCtr="0" compatLnSpc="1">
            <a:prstTxWarp prst="textNoShape">
              <a:avLst/>
            </a:prstTxWarp>
          </a:bodyPr>
          <a:lstStyle>
            <a:lvl1pPr algn="l" defTabSz="1682750" rtl="0" eaLnBrk="0" fontAlgn="base" hangingPunct="0">
              <a:lnSpc>
                <a:spcPct val="90000"/>
              </a:lnSpc>
              <a:spcBef>
                <a:spcPct val="0"/>
              </a:spcBef>
              <a:spcAft>
                <a:spcPct val="0"/>
              </a:spcAft>
              <a:defRPr sz="8200" b="1" kern="1200">
                <a:solidFill>
                  <a:srgbClr val="1E3268"/>
                </a:solidFill>
                <a:latin typeface="Open Sans" charset="0"/>
                <a:ea typeface="MS PGothic" charset="-128"/>
                <a:cs typeface="Open Sans" charset="0"/>
              </a:defRPr>
            </a:lvl1pPr>
            <a:lvl2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2pPr>
            <a:lvl3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3pPr>
            <a:lvl4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4pPr>
            <a:lvl5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5pPr>
            <a:lvl6pPr marL="9144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6pPr>
            <a:lvl7pPr marL="18288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7pPr>
            <a:lvl8pPr marL="27432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8pPr>
            <a:lvl9pPr marL="36576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9pPr>
          </a:lstStyle>
          <a:p>
            <a:pPr marL="0" marR="0" lvl="0" indent="0" algn="ctr" defTabSz="1682750" rtl="0" eaLnBrk="0" fontAlgn="base" latinLnBrk="0" hangingPunct="0">
              <a:lnSpc>
                <a:spcPct val="90000"/>
              </a:lnSpc>
              <a:spcBef>
                <a:spcPct val="0"/>
              </a:spcBef>
              <a:spcAft>
                <a:spcPct val="0"/>
              </a:spcAft>
              <a:buClrTx/>
              <a:buSzTx/>
              <a:buFontTx/>
              <a:buNone/>
              <a:tabLst/>
              <a:defRPr/>
            </a:pPr>
            <a:r>
              <a:rPr kumimoji="0" lang="en-CA" altLang="en-US" sz="8200" b="1" i="0" u="none" strike="noStrike" kern="1200" cap="none" spc="0" normalizeH="0" baseline="0" noProof="0" dirty="0">
                <a:ln>
                  <a:noFill/>
                </a:ln>
                <a:solidFill>
                  <a:srgbClr val="1E3268"/>
                </a:solidFill>
                <a:effectLst/>
                <a:uLnTx/>
                <a:uFillTx/>
                <a:latin typeface="Open Sans" charset="0"/>
                <a:ea typeface="MS PGothic" charset="-128"/>
                <a:cs typeface="Open Sans" charset="0"/>
                <a:sym typeface="Helvetica Neue"/>
              </a:rPr>
              <a:t>Treatment</a:t>
            </a:r>
          </a:p>
        </p:txBody>
      </p:sp>
      <p:pic>
        <p:nvPicPr>
          <p:cNvPr id="2" name="Image 1">
            <a:extLst>
              <a:ext uri="{FF2B5EF4-FFF2-40B4-BE49-F238E27FC236}">
                <a16:creationId xmlns:a16="http://schemas.microsoft.com/office/drawing/2014/main" id="{4AE1BBBD-81D4-E563-DEAF-85CA7A84EE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extLst>
      <p:ext uri="{BB962C8B-B14F-4D97-AF65-F5344CB8AC3E}">
        <p14:creationId xmlns:p14="http://schemas.microsoft.com/office/powerpoint/2010/main" val="38271957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1" name="Rectangle 2"/>
          <p:cNvSpPr>
            <a:spLocks noGrp="1"/>
          </p:cNvSpPr>
          <p:nvPr>
            <p:ph type="title" idx="4294967295"/>
          </p:nvPr>
        </p:nvSpPr>
        <p:spPr>
          <a:xfrm>
            <a:off x="4305300" y="552451"/>
            <a:ext cx="15773400" cy="2651126"/>
          </a:xfrm>
        </p:spPr>
        <p:txBody>
          <a:bodyPr/>
          <a:lstStyle/>
          <a:p>
            <a:r>
              <a:rPr lang="en-US" altLang="en-US"/>
              <a:t>Recommendations 1-2</a:t>
            </a:r>
            <a:endParaRPr lang="en-CA" altLang="en-US"/>
          </a:p>
        </p:txBody>
      </p:sp>
      <p:sp>
        <p:nvSpPr>
          <p:cNvPr id="146435" name="Rectangle 3"/>
          <p:cNvSpPr>
            <a:spLocks noGrp="1"/>
          </p:cNvSpPr>
          <p:nvPr>
            <p:ph type="body" idx="4294967295"/>
          </p:nvPr>
        </p:nvSpPr>
        <p:spPr>
          <a:xfrm>
            <a:off x="1589315" y="3203577"/>
            <a:ext cx="21553713" cy="8658224"/>
          </a:xfrm>
        </p:spPr>
        <p:txBody>
          <a:bodyPr/>
          <a:lstStyle/>
          <a:p>
            <a:pPr marL="990600" indent="-990600">
              <a:lnSpc>
                <a:spcPct val="100000"/>
              </a:lnSpc>
              <a:buFont typeface="Arial" charset="0"/>
              <a:buAutoNum type="arabicPeriod"/>
            </a:pPr>
            <a:r>
              <a:rPr lang="en-CA" altLang="en-US" sz="4800" b="0" dirty="0"/>
              <a:t>All individuals with diabetes currently using or starting therapy with </a:t>
            </a:r>
            <a:r>
              <a:rPr lang="en-CA" altLang="en-US" sz="4800" dirty="0"/>
              <a:t>insulin</a:t>
            </a:r>
            <a:r>
              <a:rPr lang="en-CA" altLang="en-US" sz="4800" b="0" dirty="0"/>
              <a:t> or </a:t>
            </a:r>
            <a:r>
              <a:rPr lang="en-CA" altLang="en-US" sz="4800" dirty="0"/>
              <a:t>insulin secretagogues, </a:t>
            </a:r>
            <a:r>
              <a:rPr lang="en-CA" altLang="en-US" sz="4800" b="0" dirty="0"/>
              <a:t>and their support persons, should be </a:t>
            </a:r>
            <a:r>
              <a:rPr lang="en-CA" altLang="en-US" sz="4800" dirty="0"/>
              <a:t>counselled</a:t>
            </a:r>
            <a:r>
              <a:rPr lang="en-CA" altLang="en-US" sz="4800" b="0" dirty="0"/>
              <a:t> about the risk, prevention, recognition and treatment of hypoglycemia. </a:t>
            </a:r>
            <a:r>
              <a:rPr lang="en-CA" altLang="en-US" sz="4800" dirty="0"/>
              <a:t>Risk factors </a:t>
            </a:r>
            <a:r>
              <a:rPr lang="en-CA" altLang="en-US" sz="4800" b="0" dirty="0"/>
              <a:t>for severe hypoglycemia should be </a:t>
            </a:r>
            <a:r>
              <a:rPr lang="en-CA" altLang="en-US" sz="4800" dirty="0"/>
              <a:t>identified and addressed. </a:t>
            </a:r>
            <a:r>
              <a:rPr lang="en-CA" altLang="en-US" sz="3600" b="0" dirty="0"/>
              <a:t>[Grade D, Consensus]</a:t>
            </a:r>
            <a:endParaRPr lang="en-CA" altLang="en-US" sz="4000" b="0" dirty="0"/>
          </a:p>
          <a:p>
            <a:pPr marL="990600" indent="-990600">
              <a:lnSpc>
                <a:spcPct val="100000"/>
              </a:lnSpc>
              <a:buFont typeface="Arial" charset="0"/>
              <a:buAutoNum type="arabicPeriod"/>
            </a:pPr>
            <a:endParaRPr lang="en-CA" altLang="en-US" sz="2000" b="0" dirty="0"/>
          </a:p>
          <a:p>
            <a:pPr marL="990600" indent="-990600">
              <a:lnSpc>
                <a:spcPct val="100000"/>
              </a:lnSpc>
              <a:buFont typeface="Arial" charset="0"/>
              <a:buAutoNum type="arabicPeriod"/>
            </a:pPr>
            <a:r>
              <a:rPr lang="en-CA" altLang="en-US" sz="4800" b="0" dirty="0"/>
              <a:t>At every visit, for all individuals with diabetes, the diabetes health care team should </a:t>
            </a:r>
            <a:r>
              <a:rPr lang="en-CA" altLang="en-US" sz="4800" dirty="0"/>
              <a:t>review</a:t>
            </a:r>
            <a:r>
              <a:rPr lang="en-CA" altLang="en-US" sz="4800" b="0" dirty="0"/>
              <a:t> the recent history of hypoglycemic episodes, including, but not limited to, identification of contributing factors, frequency, symptoms, recognition, severity, and treatment approach, as well as the risk of driving with hypoglycemia. </a:t>
            </a:r>
            <a:r>
              <a:rPr lang="en-CA" altLang="en-US" sz="3600" b="0" dirty="0"/>
              <a:t>[Grade D, Consensus]</a:t>
            </a:r>
            <a:endParaRPr lang="en-CA" altLang="en-US" sz="4000" b="0" dirty="0"/>
          </a:p>
          <a:p>
            <a:pPr marL="990600" indent="-990600">
              <a:lnSpc>
                <a:spcPct val="100000"/>
              </a:lnSpc>
              <a:buNone/>
            </a:pPr>
            <a:endParaRPr lang="en-CA" altLang="en-US" sz="4800" b="0" dirty="0"/>
          </a:p>
        </p:txBody>
      </p:sp>
      <p:sp>
        <p:nvSpPr>
          <p:cNvPr id="51203" name="Wave 5"/>
          <p:cNvSpPr>
            <a:spLocks noChangeArrowheads="1"/>
          </p:cNvSpPr>
          <p:nvPr/>
        </p:nvSpPr>
        <p:spPr bwMode="auto">
          <a:xfrm>
            <a:off x="21118285" y="704524"/>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2" name="Text Box 5">
            <a:extLst>
              <a:ext uri="{FF2B5EF4-FFF2-40B4-BE49-F238E27FC236}">
                <a16:creationId xmlns:a16="http://schemas.microsoft.com/office/drawing/2014/main" id="{5D7442D3-BC9C-AB87-6022-FE57423C005E}"/>
              </a:ext>
            </a:extLst>
          </p:cNvPr>
          <p:cNvSpPr txBox="1">
            <a:spLocks noChangeArrowheads="1"/>
          </p:cNvSpPr>
          <p:nvPr/>
        </p:nvSpPr>
        <p:spPr bwMode="auto">
          <a:xfrm>
            <a:off x="3048000" y="120651"/>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pic>
        <p:nvPicPr>
          <p:cNvPr id="3" name="Image 2">
            <a:extLst>
              <a:ext uri="{FF2B5EF4-FFF2-40B4-BE49-F238E27FC236}">
                <a16:creationId xmlns:a16="http://schemas.microsoft.com/office/drawing/2014/main" id="{64FCEEC4-C3BB-288D-7DDF-AD6DD417C8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1" name="Rectangle 2"/>
          <p:cNvSpPr>
            <a:spLocks noGrp="1"/>
          </p:cNvSpPr>
          <p:nvPr>
            <p:ph type="title" idx="4294967295"/>
          </p:nvPr>
        </p:nvSpPr>
        <p:spPr>
          <a:xfrm>
            <a:off x="4305300" y="552451"/>
            <a:ext cx="15773400" cy="2651126"/>
          </a:xfrm>
        </p:spPr>
        <p:txBody>
          <a:bodyPr/>
          <a:lstStyle/>
          <a:p>
            <a:r>
              <a:rPr lang="en-US" altLang="en-US" dirty="0"/>
              <a:t>Recommendations 3-4</a:t>
            </a:r>
            <a:endParaRPr lang="en-CA" altLang="en-US" dirty="0"/>
          </a:p>
        </p:txBody>
      </p:sp>
      <p:sp>
        <p:nvSpPr>
          <p:cNvPr id="146435" name="Rectangle 3"/>
          <p:cNvSpPr>
            <a:spLocks noGrp="1"/>
          </p:cNvSpPr>
          <p:nvPr>
            <p:ph type="body" idx="4294967295"/>
          </p:nvPr>
        </p:nvSpPr>
        <p:spPr>
          <a:xfrm>
            <a:off x="1589316" y="3203577"/>
            <a:ext cx="21488398" cy="8658224"/>
          </a:xfrm>
        </p:spPr>
        <p:txBody>
          <a:bodyPr/>
          <a:lstStyle/>
          <a:p>
            <a:pPr marL="914400" indent="-914400">
              <a:lnSpc>
                <a:spcPct val="100000"/>
              </a:lnSpc>
              <a:buFont typeface="+mj-lt"/>
              <a:buAutoNum type="arabicPeriod" startAt="3"/>
            </a:pPr>
            <a:r>
              <a:rPr lang="en-CA" altLang="en-US" sz="4800" b="0" dirty="0"/>
              <a:t>All individuals at risk for severe hypoglycemia and impaired awareness of hypoglycemia (IAH) should be screened with a careful history or using a validated measure of hypoglycemia awareness at each clinic visit to identify those who may need support</a:t>
            </a:r>
            <a:r>
              <a:rPr lang="en-CA" altLang="en-US" sz="4800" dirty="0"/>
              <a:t>. </a:t>
            </a:r>
            <a:r>
              <a:rPr lang="en-CA" altLang="en-US" sz="3600" b="0" dirty="0"/>
              <a:t>[Grade D, Consensus]</a:t>
            </a:r>
            <a:endParaRPr lang="en-CA" altLang="en-US" sz="4000" b="0" dirty="0"/>
          </a:p>
          <a:p>
            <a:pPr marL="990600" indent="-990600">
              <a:lnSpc>
                <a:spcPct val="100000"/>
              </a:lnSpc>
              <a:buFont typeface="Arial" charset="0"/>
              <a:buAutoNum type="arabicPeriod" startAt="3"/>
            </a:pPr>
            <a:endParaRPr lang="en-CA" altLang="en-US" sz="2000" b="0" dirty="0"/>
          </a:p>
          <a:p>
            <a:pPr marL="990600" indent="-990600">
              <a:lnSpc>
                <a:spcPct val="100000"/>
              </a:lnSpc>
              <a:buFont typeface="Arial" charset="0"/>
              <a:buAutoNum type="arabicPeriod" startAt="3"/>
            </a:pPr>
            <a:r>
              <a:rPr lang="en-CA" altLang="en-US" sz="4800" b="0" dirty="0"/>
              <a:t>All individuals with diabetes treated with insulin and/or insulin secretagogues should be screened for fear of hypoglycemia (FOH) with a careful history or using a validated measure to identify those who may need interventions, like advanced therapeutic technologies and psychoeducational training. In addition, referrals to mental health-care professionals for those with persistent FOH can be considered. </a:t>
            </a:r>
            <a:br>
              <a:rPr lang="en-CA" altLang="en-US" sz="4800" b="0" dirty="0"/>
            </a:br>
            <a:r>
              <a:rPr lang="en-CA" altLang="en-US" sz="3600" b="0" dirty="0"/>
              <a:t>[Grade D, Consensus]</a:t>
            </a:r>
            <a:endParaRPr lang="en-CA" altLang="en-US" sz="4000" b="0" dirty="0"/>
          </a:p>
          <a:p>
            <a:pPr marL="990600" indent="-990600">
              <a:lnSpc>
                <a:spcPct val="100000"/>
              </a:lnSpc>
              <a:buNone/>
            </a:pPr>
            <a:endParaRPr lang="en-CA" altLang="en-US" sz="4800" b="0" dirty="0"/>
          </a:p>
        </p:txBody>
      </p:sp>
      <p:sp>
        <p:nvSpPr>
          <p:cNvPr id="51203" name="Wave 5"/>
          <p:cNvSpPr>
            <a:spLocks noChangeArrowheads="1"/>
          </p:cNvSpPr>
          <p:nvPr/>
        </p:nvSpPr>
        <p:spPr bwMode="auto">
          <a:xfrm>
            <a:off x="21118285" y="704524"/>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146437" name="Text Box 5"/>
          <p:cNvSpPr txBox="1">
            <a:spLocks noChangeArrowheads="1"/>
          </p:cNvSpPr>
          <p:nvPr/>
        </p:nvSpPr>
        <p:spPr bwMode="auto">
          <a:xfrm>
            <a:off x="3048000" y="120651"/>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pic>
        <p:nvPicPr>
          <p:cNvPr id="2" name="Image 1">
            <a:extLst>
              <a:ext uri="{FF2B5EF4-FFF2-40B4-BE49-F238E27FC236}">
                <a16:creationId xmlns:a16="http://schemas.microsoft.com/office/drawing/2014/main" id="{BEB5934C-8DE8-EABF-4F1D-6DEB5F4F6E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extLst>
      <p:ext uri="{BB962C8B-B14F-4D97-AF65-F5344CB8AC3E}">
        <p14:creationId xmlns:p14="http://schemas.microsoft.com/office/powerpoint/2010/main" val="16385419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3048000" y="12150726"/>
            <a:ext cx="18288000" cy="3429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anchor="ctr"/>
          <a:lstStyle/>
          <a:p>
            <a:pPr defTabSz="1682750" fontAlgn="base" hangingPunct="1">
              <a:spcBef>
                <a:spcPct val="0"/>
              </a:spcBef>
              <a:spcAft>
                <a:spcPct val="0"/>
              </a:spcAft>
              <a:defRPr/>
            </a:pPr>
            <a:endParaRPr lang="en-US" sz="4800" b="0" kern="1200">
              <a:solidFill>
                <a:prstClr val="white"/>
              </a:solidFill>
              <a:latin typeface="Calibri"/>
            </a:endParaRPr>
          </a:p>
        </p:txBody>
      </p:sp>
      <p:sp>
        <p:nvSpPr>
          <p:cNvPr id="52226" name="Rectangle 2"/>
          <p:cNvSpPr>
            <a:spLocks noGrp="1"/>
          </p:cNvSpPr>
          <p:nvPr>
            <p:ph type="title" idx="4294967295"/>
          </p:nvPr>
        </p:nvSpPr>
        <p:spPr>
          <a:xfrm>
            <a:off x="4305300" y="107951"/>
            <a:ext cx="15773400" cy="2651126"/>
          </a:xfrm>
        </p:spPr>
        <p:txBody>
          <a:bodyPr/>
          <a:lstStyle/>
          <a:p>
            <a:r>
              <a:rPr lang="en-US" altLang="en-US" dirty="0"/>
              <a:t>Recommendation 5</a:t>
            </a:r>
            <a:endParaRPr lang="en-CA" altLang="en-US" dirty="0"/>
          </a:p>
        </p:txBody>
      </p:sp>
      <p:sp>
        <p:nvSpPr>
          <p:cNvPr id="52227" name="Rectangle 3"/>
          <p:cNvSpPr>
            <a:spLocks noGrp="1"/>
          </p:cNvSpPr>
          <p:nvPr>
            <p:ph type="body" idx="4294967295"/>
          </p:nvPr>
        </p:nvSpPr>
        <p:spPr>
          <a:xfrm>
            <a:off x="1164771" y="2679488"/>
            <a:ext cx="22054457" cy="8658224"/>
          </a:xfrm>
        </p:spPr>
        <p:txBody>
          <a:bodyPr/>
          <a:lstStyle/>
          <a:p>
            <a:pPr marL="990600" indent="-990600">
              <a:lnSpc>
                <a:spcPct val="100000"/>
              </a:lnSpc>
              <a:buNone/>
            </a:pPr>
            <a:r>
              <a:rPr lang="en-CA" altLang="en-US" sz="3600" b="0" dirty="0"/>
              <a:t>5</a:t>
            </a:r>
            <a:r>
              <a:rPr lang="en-CA" altLang="en-US" sz="3200" b="0" dirty="0"/>
              <a:t>.   In individuals with diabetes at increased risk of hypoglycemia, the following </a:t>
            </a:r>
            <a:r>
              <a:rPr lang="en-CA" altLang="en-US" sz="3200" dirty="0"/>
              <a:t>strategies may be used to reduce the risk </a:t>
            </a:r>
            <a:r>
              <a:rPr lang="en-CA" altLang="en-US" sz="3200" b="0" dirty="0"/>
              <a:t>of hypoglycemia:</a:t>
            </a:r>
          </a:p>
          <a:p>
            <a:pPr marL="1679576" lvl="1" indent="-838200">
              <a:lnSpc>
                <a:spcPct val="100000"/>
              </a:lnSpc>
            </a:pPr>
            <a:r>
              <a:rPr lang="en-CA" altLang="en-US" sz="3200" dirty="0">
                <a:latin typeface="Open Sans" charset="0"/>
              </a:rPr>
              <a:t>Use of </a:t>
            </a:r>
            <a:r>
              <a:rPr lang="en-CA" altLang="en-US" sz="3200" b="1" dirty="0">
                <a:latin typeface="Open Sans" charset="0"/>
              </a:rPr>
              <a:t>CGM</a:t>
            </a:r>
            <a:r>
              <a:rPr lang="en-CA" altLang="en-US" sz="3200" dirty="0">
                <a:latin typeface="Open Sans" charset="0"/>
              </a:rPr>
              <a:t> and/or increased frequency of CBG monitoring, including during sleep hours, to identify episodes of unrecognized hypoglycemia. </a:t>
            </a:r>
            <a:r>
              <a:rPr lang="en-CA" altLang="en-US" sz="2400" dirty="0">
                <a:latin typeface="Open Sans" charset="0"/>
              </a:rPr>
              <a:t>[Grade B, Level 2 for type 2 diabetes; Grade A, Level 1A for type 1 diabetes; Grade D Consensus for CBG recommendation]</a:t>
            </a:r>
          </a:p>
          <a:p>
            <a:pPr marL="1679576" lvl="1" indent="-838200">
              <a:lnSpc>
                <a:spcPct val="100000"/>
              </a:lnSpc>
            </a:pPr>
            <a:r>
              <a:rPr lang="en-CA" altLang="en-US" sz="3200" b="1" dirty="0">
                <a:latin typeface="Open Sans" charset="0"/>
              </a:rPr>
              <a:t>Avoidance</a:t>
            </a:r>
            <a:r>
              <a:rPr lang="en-CA" altLang="en-US" sz="3200" dirty="0">
                <a:latin typeface="Open Sans" charset="0"/>
              </a:rPr>
              <a:t>, reduction in dose, or discontinuation of pharmacotherapies associated with increased risk of hypoglycemia (i.e. </a:t>
            </a:r>
            <a:r>
              <a:rPr lang="en-CA" altLang="en-US" sz="3200" b="1" dirty="0">
                <a:latin typeface="Open Sans" charset="0"/>
              </a:rPr>
              <a:t>insulin and insulin secretagogues</a:t>
            </a:r>
            <a:r>
              <a:rPr lang="en-CA" altLang="en-US" sz="3200" dirty="0">
                <a:latin typeface="Open Sans" charset="0"/>
              </a:rPr>
              <a:t>), where appropriate.    </a:t>
            </a:r>
            <a:r>
              <a:rPr lang="en-CA" altLang="en-US" sz="2400" dirty="0">
                <a:latin typeface="Open Sans" charset="0"/>
              </a:rPr>
              <a:t>[Grade D, Consensus]</a:t>
            </a:r>
          </a:p>
          <a:p>
            <a:pPr marL="1679576" lvl="1" indent="-838200">
              <a:lnSpc>
                <a:spcPct val="100000"/>
              </a:lnSpc>
            </a:pPr>
            <a:r>
              <a:rPr lang="en-CA" altLang="en-US" sz="3200" dirty="0">
                <a:latin typeface="Open Sans" charset="0"/>
              </a:rPr>
              <a:t>Long-acting analogues (i.e. insulin glargine U-100, glargine U-300, insulin </a:t>
            </a:r>
            <a:r>
              <a:rPr lang="en-CA" altLang="en-US" sz="3200" dirty="0" err="1">
                <a:latin typeface="Open Sans" charset="0"/>
              </a:rPr>
              <a:t>degludec</a:t>
            </a:r>
            <a:r>
              <a:rPr lang="en-CA" altLang="en-US" sz="3200" dirty="0">
                <a:latin typeface="Open Sans" charset="0"/>
              </a:rPr>
              <a:t>) should be considered over NPH insulin to reduce the risk of hypoglycemia, including nocturnal hypoglycemia. </a:t>
            </a:r>
            <a:r>
              <a:rPr lang="en-CA" altLang="en-US" sz="2400" dirty="0">
                <a:latin typeface="Open Sans" charset="0"/>
              </a:rPr>
              <a:t>[Grade A, Level 1A]</a:t>
            </a:r>
          </a:p>
          <a:p>
            <a:pPr marL="1679576" lvl="1" indent="-838200">
              <a:lnSpc>
                <a:spcPct val="100000"/>
              </a:lnSpc>
            </a:pPr>
            <a:r>
              <a:rPr lang="en-CA" altLang="en-US" sz="3200" b="1" dirty="0">
                <a:latin typeface="Open Sans" charset="0"/>
              </a:rPr>
              <a:t>Second-generation basal insulin analogues </a:t>
            </a:r>
            <a:r>
              <a:rPr lang="en-CA" altLang="en-US" sz="3200" dirty="0">
                <a:latin typeface="Open Sans" charset="0"/>
              </a:rPr>
              <a:t>(i.e. insulin glargine U-300, insulin </a:t>
            </a:r>
            <a:r>
              <a:rPr lang="en-CA" altLang="en-US" sz="3200" dirty="0" err="1">
                <a:latin typeface="Open Sans" charset="0"/>
              </a:rPr>
              <a:t>degludec</a:t>
            </a:r>
            <a:r>
              <a:rPr lang="en-CA" altLang="en-US" sz="3200" dirty="0">
                <a:latin typeface="Open Sans" charset="0"/>
              </a:rPr>
              <a:t>) should be considered over first-generation basal insulin analogues (i.e. insulin glargine U-100, insulin detemir) to reduce the risk of hypoglycemia, including nocturnal hypoglycemia </a:t>
            </a:r>
            <a:r>
              <a:rPr lang="en-CA" altLang="en-US" sz="2400" dirty="0">
                <a:latin typeface="Open Sans" charset="0"/>
              </a:rPr>
              <a:t>[Grade B, Level 2 for insulin glargine U-300 in insulin-naive individuals with type 2 diabetes and ≥ 1 risk factor for hypoglycemia</a:t>
            </a:r>
            <a:r>
              <a:rPr lang="en-CA" altLang="en-US" sz="2400" b="1" dirty="0">
                <a:latin typeface="Open Sans" charset="0"/>
              </a:rPr>
              <a:t>; </a:t>
            </a:r>
            <a:r>
              <a:rPr lang="en-CA" altLang="en-US" sz="2400" dirty="0">
                <a:latin typeface="Open Sans" charset="0"/>
              </a:rPr>
              <a:t>Grade A Level 1A for insulin </a:t>
            </a:r>
            <a:r>
              <a:rPr lang="en-CA" altLang="en-US" sz="2400" dirty="0" err="1">
                <a:latin typeface="Open Sans" charset="0"/>
              </a:rPr>
              <a:t>degludec</a:t>
            </a:r>
            <a:r>
              <a:rPr lang="en-CA" altLang="en-US" sz="2400" dirty="0">
                <a:latin typeface="Open Sans" charset="0"/>
              </a:rPr>
              <a:t> for type 1 and type 2 diabetes]</a:t>
            </a:r>
          </a:p>
          <a:p>
            <a:pPr marL="1679576" lvl="1" indent="-838200">
              <a:lnSpc>
                <a:spcPct val="100000"/>
              </a:lnSpc>
            </a:pPr>
            <a:r>
              <a:rPr lang="en-CA" altLang="en-US" sz="3200" dirty="0">
                <a:latin typeface="Open Sans" charset="0"/>
              </a:rPr>
              <a:t>A </a:t>
            </a:r>
            <a:r>
              <a:rPr lang="en-CA" altLang="en-US" sz="3200" b="1" dirty="0">
                <a:latin typeface="Open Sans" charset="0"/>
              </a:rPr>
              <a:t>structured diabetes education program</a:t>
            </a:r>
            <a:r>
              <a:rPr lang="en-CA" altLang="en-US" sz="3200" dirty="0">
                <a:latin typeface="Open Sans" charset="0"/>
              </a:rPr>
              <a:t>, where available, with frequent follow-up targeting enhanced awareness of cues for hypoglycemia, education on insulin pharmacodynamics, and dose adjustments to reduce frequency and severity of hypoglycemia.  </a:t>
            </a:r>
            <a:r>
              <a:rPr lang="en-CA" altLang="en-US" sz="2400" dirty="0">
                <a:latin typeface="Open Sans" charset="0"/>
              </a:rPr>
              <a:t>[Grade B, Level 1 for type 1 diabetes; Grade D Consensus for type 2 diabetes]</a:t>
            </a:r>
          </a:p>
          <a:p>
            <a:pPr marL="1679576" lvl="1" indent="-838200">
              <a:lnSpc>
                <a:spcPct val="100000"/>
              </a:lnSpc>
            </a:pPr>
            <a:r>
              <a:rPr lang="en-CA" altLang="en-US" sz="3200" b="1" dirty="0" err="1">
                <a:latin typeface="Open Sans" charset="0"/>
              </a:rPr>
              <a:t>Psychobehavioural</a:t>
            </a:r>
            <a:r>
              <a:rPr lang="en-CA" altLang="en-US" sz="3200" b="1" dirty="0">
                <a:latin typeface="Open Sans" charset="0"/>
              </a:rPr>
              <a:t> intervention </a:t>
            </a:r>
            <a:r>
              <a:rPr lang="en-CA" altLang="en-US" sz="3200" dirty="0">
                <a:latin typeface="Open Sans" charset="0"/>
              </a:rPr>
              <a:t>program (BG Awareness Training). </a:t>
            </a:r>
            <a:r>
              <a:rPr lang="en-CA" altLang="en-US" sz="2400" dirty="0">
                <a:latin typeface="Open Sans" charset="0"/>
              </a:rPr>
              <a:t>[Grade C, Level 3]</a:t>
            </a:r>
          </a:p>
          <a:p>
            <a:pPr marL="1679576" lvl="1" indent="-838200">
              <a:lnSpc>
                <a:spcPct val="100000"/>
              </a:lnSpc>
              <a:buNone/>
            </a:pPr>
            <a:r>
              <a:rPr lang="en-CA" altLang="en-US" sz="2800" dirty="0">
                <a:latin typeface="Open Sans" charset="0"/>
              </a:rPr>
              <a:t>         </a:t>
            </a:r>
            <a:endParaRPr lang="en-CA" altLang="en-US" sz="4000" b="0" dirty="0"/>
          </a:p>
        </p:txBody>
      </p:sp>
      <p:sp>
        <p:nvSpPr>
          <p:cNvPr id="52228" name="Wave 5"/>
          <p:cNvSpPr>
            <a:spLocks noChangeArrowheads="1"/>
          </p:cNvSpPr>
          <p:nvPr/>
        </p:nvSpPr>
        <p:spPr bwMode="auto">
          <a:xfrm>
            <a:off x="20671971" y="560389"/>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3" name="Text Box 5">
            <a:extLst>
              <a:ext uri="{FF2B5EF4-FFF2-40B4-BE49-F238E27FC236}">
                <a16:creationId xmlns:a16="http://schemas.microsoft.com/office/drawing/2014/main" id="{1FBF2716-FA23-A62D-EB88-C8ADF03E4EEB}"/>
              </a:ext>
            </a:extLst>
          </p:cNvPr>
          <p:cNvSpPr txBox="1">
            <a:spLocks noChangeArrowheads="1"/>
          </p:cNvSpPr>
          <p:nvPr/>
        </p:nvSpPr>
        <p:spPr bwMode="auto">
          <a:xfrm>
            <a:off x="3048000" y="120651"/>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pic>
        <p:nvPicPr>
          <p:cNvPr id="4" name="Image 3">
            <a:extLst>
              <a:ext uri="{FF2B5EF4-FFF2-40B4-BE49-F238E27FC236}">
                <a16:creationId xmlns:a16="http://schemas.microsoft.com/office/drawing/2014/main" id="{CF6B2810-DCCF-200F-5A4C-75B6BB6AB6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1" name="Title 1"/>
          <p:cNvSpPr>
            <a:spLocks noGrp="1"/>
          </p:cNvSpPr>
          <p:nvPr>
            <p:ph type="title" idx="4294967295"/>
          </p:nvPr>
        </p:nvSpPr>
        <p:spPr/>
        <p:txBody>
          <a:bodyPr/>
          <a:lstStyle/>
          <a:p>
            <a:pPr eaLnBrk="1" hangingPunct="1"/>
            <a:r>
              <a:rPr lang="en-CA" altLang="en-US"/>
              <a:t>Key Changes</a:t>
            </a:r>
          </a:p>
        </p:txBody>
      </p:sp>
      <p:sp>
        <p:nvSpPr>
          <p:cNvPr id="30722" name="Content Placeholder 2"/>
          <p:cNvSpPr>
            <a:spLocks noGrp="1"/>
          </p:cNvSpPr>
          <p:nvPr>
            <p:ph type="body" idx="4294967295"/>
          </p:nvPr>
        </p:nvSpPr>
        <p:spPr/>
        <p:txBody>
          <a:bodyPr/>
          <a:lstStyle/>
          <a:p>
            <a:pPr>
              <a:lnSpc>
                <a:spcPct val="100000"/>
              </a:lnSpc>
            </a:pPr>
            <a:r>
              <a:rPr lang="fr-CA" altLang="en-US" b="0" dirty="0"/>
              <a:t>New </a:t>
            </a:r>
            <a:r>
              <a:rPr lang="fr-CA" altLang="en-US" b="0" dirty="0" err="1"/>
              <a:t>definition</a:t>
            </a:r>
            <a:r>
              <a:rPr lang="fr-CA" altLang="en-US" b="0" dirty="0"/>
              <a:t>, </a:t>
            </a:r>
            <a:r>
              <a:rPr lang="fr-CA" altLang="en-US" b="0" dirty="0" err="1"/>
              <a:t>harmonized</a:t>
            </a:r>
            <a:r>
              <a:rPr lang="fr-CA" altLang="en-US" b="0" dirty="0"/>
              <a:t> </a:t>
            </a:r>
            <a:r>
              <a:rPr lang="fr-CA" altLang="en-US" b="0" dirty="0" err="1"/>
              <a:t>with</a:t>
            </a:r>
            <a:r>
              <a:rPr lang="fr-CA" altLang="en-US" b="0" dirty="0"/>
              <a:t> IHSG</a:t>
            </a:r>
          </a:p>
          <a:p>
            <a:pPr>
              <a:lnSpc>
                <a:spcPct val="100000"/>
              </a:lnSpc>
            </a:pPr>
            <a:r>
              <a:rPr lang="fr-CA" altLang="en-US" b="0" dirty="0"/>
              <a:t>New section on psychosocial complications and </a:t>
            </a:r>
            <a:r>
              <a:rPr lang="fr-CA" altLang="en-US" b="0" dirty="0" err="1"/>
              <a:t>fear</a:t>
            </a:r>
            <a:r>
              <a:rPr lang="fr-CA" altLang="en-US" b="0" dirty="0"/>
              <a:t> of </a:t>
            </a:r>
            <a:r>
              <a:rPr lang="fr-CA" altLang="en-US" b="0" dirty="0" err="1"/>
              <a:t>hypoglycemia</a:t>
            </a:r>
            <a:endParaRPr lang="en-CA" altLang="en-US" b="0" dirty="0"/>
          </a:p>
          <a:p>
            <a:pPr>
              <a:lnSpc>
                <a:spcPct val="100000"/>
              </a:lnSpc>
            </a:pPr>
            <a:r>
              <a:rPr lang="en-CA" altLang="en-US" b="0" dirty="0">
                <a:latin typeface="Open Sans" charset="0"/>
              </a:rPr>
              <a:t>Availability of intra-nasal glucagon for treatment of Level 3 hypoglycemia</a:t>
            </a:r>
            <a:endParaRPr lang="en-CA" altLang="en-US" dirty="0">
              <a:latin typeface="Open Sans" charset="0"/>
            </a:endParaRPr>
          </a:p>
        </p:txBody>
      </p:sp>
      <p:sp>
        <p:nvSpPr>
          <p:cNvPr id="30723" name="Wave 5"/>
          <p:cNvSpPr>
            <a:spLocks noChangeArrowheads="1"/>
          </p:cNvSpPr>
          <p:nvPr/>
        </p:nvSpPr>
        <p:spPr bwMode="auto">
          <a:xfrm>
            <a:off x="21336000" y="450399"/>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2" name="Text Box 5">
            <a:extLst>
              <a:ext uri="{FF2B5EF4-FFF2-40B4-BE49-F238E27FC236}">
                <a16:creationId xmlns:a16="http://schemas.microsoft.com/office/drawing/2014/main" id="{32B24318-388E-2161-830A-AD096E1527B6}"/>
              </a:ext>
            </a:extLst>
          </p:cNvPr>
          <p:cNvSpPr txBox="1">
            <a:spLocks noChangeArrowheads="1"/>
          </p:cNvSpPr>
          <p:nvPr/>
        </p:nvSpPr>
        <p:spPr bwMode="auto">
          <a:xfrm>
            <a:off x="3048000" y="125742"/>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pic>
        <p:nvPicPr>
          <p:cNvPr id="4" name="Image 3">
            <a:extLst>
              <a:ext uri="{FF2B5EF4-FFF2-40B4-BE49-F238E27FC236}">
                <a16:creationId xmlns:a16="http://schemas.microsoft.com/office/drawing/2014/main" id="{52F801F8-C614-DE5E-9454-25A0970BC5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249" name="Rectangle 2"/>
          <p:cNvSpPr>
            <a:spLocks noGrp="1"/>
          </p:cNvSpPr>
          <p:nvPr>
            <p:ph type="title" idx="4294967295"/>
          </p:nvPr>
        </p:nvSpPr>
        <p:spPr/>
        <p:txBody>
          <a:bodyPr/>
          <a:lstStyle/>
          <a:p>
            <a:r>
              <a:rPr lang="en-US" altLang="en-US" dirty="0"/>
              <a:t>Recommendation 6</a:t>
            </a:r>
            <a:endParaRPr lang="en-CA" altLang="en-US" dirty="0"/>
          </a:p>
        </p:txBody>
      </p:sp>
      <p:sp>
        <p:nvSpPr>
          <p:cNvPr id="53250" name="Rectangle 3"/>
          <p:cNvSpPr>
            <a:spLocks noGrp="1"/>
          </p:cNvSpPr>
          <p:nvPr>
            <p:ph type="body" idx="4294967295"/>
          </p:nvPr>
        </p:nvSpPr>
        <p:spPr>
          <a:xfrm>
            <a:off x="1213757" y="2889251"/>
            <a:ext cx="21689785" cy="7076420"/>
          </a:xfrm>
        </p:spPr>
        <p:txBody>
          <a:bodyPr/>
          <a:lstStyle/>
          <a:p>
            <a:pPr marL="914400" indent="-914400">
              <a:lnSpc>
                <a:spcPct val="100000"/>
              </a:lnSpc>
              <a:buFont typeface="+mj-lt"/>
              <a:buAutoNum type="arabicPeriod" startAt="6"/>
            </a:pPr>
            <a:r>
              <a:rPr lang="en-CA" altLang="en-US" sz="4800" b="0" dirty="0"/>
              <a:t>In individuals with diabetes with </a:t>
            </a:r>
            <a:r>
              <a:rPr lang="en-CA" altLang="en-US" sz="4800" dirty="0"/>
              <a:t>recurrent hypoglycemia</a:t>
            </a:r>
            <a:r>
              <a:rPr lang="en-CA" altLang="en-US" sz="4800" b="0" dirty="0"/>
              <a:t> or </a:t>
            </a:r>
            <a:r>
              <a:rPr lang="en-CA" altLang="en-US" sz="4800" dirty="0"/>
              <a:t>Level 3 hypoglycemia</a:t>
            </a:r>
            <a:r>
              <a:rPr lang="en-CA" altLang="en-US" sz="4800" b="0" dirty="0"/>
              <a:t>, or </a:t>
            </a:r>
            <a:r>
              <a:rPr lang="en-CA" altLang="en-US" sz="4800" dirty="0"/>
              <a:t>impaired awareness </a:t>
            </a:r>
            <a:r>
              <a:rPr lang="en-CA" altLang="en-US" sz="4800" b="0" dirty="0"/>
              <a:t>of hypoglycemia (IAH), the following additional strategies may be considered to reduce or eliminate the risk of hypoglycemia:</a:t>
            </a:r>
          </a:p>
          <a:p>
            <a:pPr marL="1755776" lvl="1" indent="-914400">
              <a:lnSpc>
                <a:spcPct val="100000"/>
              </a:lnSpc>
              <a:buFont typeface="+mj-lt"/>
              <a:buAutoNum type="alphaLcPeriod"/>
            </a:pPr>
            <a:r>
              <a:rPr lang="en-CA" altLang="en-US" sz="4800" b="1" dirty="0">
                <a:latin typeface="Open Sans" charset="0"/>
              </a:rPr>
              <a:t>CSII or CGM or sensor augmented pump </a:t>
            </a:r>
            <a:r>
              <a:rPr lang="en-CA" altLang="en-US" sz="4800" dirty="0">
                <a:latin typeface="Open Sans" charset="0"/>
              </a:rPr>
              <a:t>with education and follow-up for </a:t>
            </a:r>
            <a:r>
              <a:rPr lang="en-CA" altLang="en-US" sz="4800" b="1" dirty="0">
                <a:latin typeface="Open Sans" charset="0"/>
              </a:rPr>
              <a:t>type 1 </a:t>
            </a:r>
            <a:r>
              <a:rPr lang="en-CA" altLang="en-US" sz="4800" dirty="0">
                <a:latin typeface="Open Sans" charset="0"/>
              </a:rPr>
              <a:t>diabetes</a:t>
            </a:r>
            <a:r>
              <a:rPr lang="en-CA" altLang="en-US" sz="4800" b="1" dirty="0">
                <a:latin typeface="Open Sans" charset="0"/>
              </a:rPr>
              <a:t> </a:t>
            </a:r>
            <a:r>
              <a:rPr lang="en-CA" altLang="en-US" sz="3600" dirty="0">
                <a:latin typeface="Open Sans" charset="0"/>
              </a:rPr>
              <a:t>[Grade B, Level 2]</a:t>
            </a:r>
          </a:p>
          <a:p>
            <a:pPr marL="1755776" lvl="1" indent="-914400">
              <a:lnSpc>
                <a:spcPct val="100000"/>
              </a:lnSpc>
              <a:buFont typeface="+mj-lt"/>
              <a:buAutoNum type="alphaLcPeriod"/>
            </a:pPr>
            <a:r>
              <a:rPr lang="en-CA" altLang="en-US" sz="4800" dirty="0">
                <a:latin typeface="Open Sans" charset="0"/>
              </a:rPr>
              <a:t>Avoidance of hypoglycemia, with individualized glycemic targets, and, where appropriate, dose reduction or cessation of antihyperglycemic agent(s) that increase the risk of hypoglycemia (i.e. insulin and insulin secretagogues) for up to 3 months </a:t>
            </a:r>
            <a:r>
              <a:rPr lang="en-CA" altLang="en-US" sz="3600" dirty="0">
                <a:latin typeface="Open Sans" charset="0"/>
              </a:rPr>
              <a:t>[Grade D, Level 4]</a:t>
            </a:r>
          </a:p>
          <a:p>
            <a:pPr marL="1755776" lvl="1" indent="-914400">
              <a:lnSpc>
                <a:spcPct val="100000"/>
              </a:lnSpc>
              <a:buFont typeface="+mj-lt"/>
              <a:buAutoNum type="alphaLcPeriod"/>
            </a:pPr>
            <a:r>
              <a:rPr lang="en-CA" altLang="en-US" sz="4800" b="1" dirty="0">
                <a:latin typeface="Open Sans" charset="0"/>
              </a:rPr>
              <a:t>Islet Transplantation </a:t>
            </a:r>
            <a:r>
              <a:rPr lang="en-CA" altLang="en-US" sz="4800" dirty="0">
                <a:latin typeface="Open Sans" charset="0"/>
              </a:rPr>
              <a:t>for </a:t>
            </a:r>
            <a:r>
              <a:rPr lang="en-CA" altLang="en-US" sz="4800" b="1" dirty="0">
                <a:latin typeface="Open Sans" charset="0"/>
              </a:rPr>
              <a:t>type 1 </a:t>
            </a:r>
            <a:r>
              <a:rPr lang="en-CA" altLang="en-US" sz="4800" dirty="0">
                <a:latin typeface="Open Sans" charset="0"/>
              </a:rPr>
              <a:t>diabetes</a:t>
            </a:r>
            <a:r>
              <a:rPr lang="en-CA" altLang="en-US" sz="4800" b="1" dirty="0">
                <a:latin typeface="Open Sans" charset="0"/>
              </a:rPr>
              <a:t> </a:t>
            </a:r>
            <a:r>
              <a:rPr lang="en-CA" altLang="en-US" sz="3600" dirty="0">
                <a:latin typeface="Open Sans" charset="0"/>
              </a:rPr>
              <a:t>[Grade C, Level 3]</a:t>
            </a:r>
          </a:p>
          <a:p>
            <a:pPr marL="1755776" lvl="1" indent="-914400">
              <a:lnSpc>
                <a:spcPct val="100000"/>
              </a:lnSpc>
              <a:buFont typeface="+mj-lt"/>
              <a:buAutoNum type="alphaLcPeriod"/>
            </a:pPr>
            <a:r>
              <a:rPr lang="en-CA" altLang="en-US" sz="4800" b="1" dirty="0">
                <a:latin typeface="Open Sans" charset="0"/>
              </a:rPr>
              <a:t>Pancreas transplantation </a:t>
            </a:r>
            <a:r>
              <a:rPr lang="en-CA" altLang="en-US" sz="4800" dirty="0">
                <a:latin typeface="Open Sans" charset="0"/>
              </a:rPr>
              <a:t>for </a:t>
            </a:r>
            <a:r>
              <a:rPr lang="en-CA" altLang="en-US" sz="4800" b="1" dirty="0">
                <a:latin typeface="Open Sans" charset="0"/>
              </a:rPr>
              <a:t>type 1 </a:t>
            </a:r>
            <a:r>
              <a:rPr lang="en-CA" altLang="en-US" sz="4800" dirty="0">
                <a:latin typeface="Open Sans" charset="0"/>
              </a:rPr>
              <a:t>diabetes</a:t>
            </a:r>
            <a:r>
              <a:rPr lang="en-CA" altLang="en-US" sz="4800" b="1" dirty="0">
                <a:latin typeface="Open Sans" charset="0"/>
              </a:rPr>
              <a:t> </a:t>
            </a:r>
            <a:r>
              <a:rPr lang="en-CA" altLang="en-US" sz="3600" dirty="0">
                <a:latin typeface="Open Sans" charset="0"/>
              </a:rPr>
              <a:t>[Grade D, Level 4]</a:t>
            </a:r>
            <a:br>
              <a:rPr lang="en-CA" altLang="en-US" sz="3600" dirty="0">
                <a:latin typeface="Open Sans" charset="0"/>
              </a:rPr>
            </a:br>
            <a:endParaRPr lang="en-CA" altLang="en-US" sz="3600" dirty="0">
              <a:latin typeface="Open Sans" charset="0"/>
            </a:endParaRPr>
          </a:p>
        </p:txBody>
      </p:sp>
      <p:sp>
        <p:nvSpPr>
          <p:cNvPr id="53251" name="Wave 5"/>
          <p:cNvSpPr>
            <a:spLocks noChangeArrowheads="1"/>
          </p:cNvSpPr>
          <p:nvPr/>
        </p:nvSpPr>
        <p:spPr bwMode="auto">
          <a:xfrm>
            <a:off x="21493842" y="382261"/>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53254" name="Rectangle 6"/>
          <p:cNvSpPr>
            <a:spLocks noChangeArrowheads="1"/>
          </p:cNvSpPr>
          <p:nvPr/>
        </p:nvSpPr>
        <p:spPr bwMode="auto">
          <a:xfrm>
            <a:off x="3933826" y="12703177"/>
            <a:ext cx="14097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defTabSz="1682750" fontAlgn="base" hangingPunct="1">
              <a:spcBef>
                <a:spcPct val="0"/>
              </a:spcBef>
              <a:spcAft>
                <a:spcPct val="0"/>
              </a:spcAft>
            </a:pPr>
            <a:r>
              <a:rPr lang="en-US" altLang="en-US" sz="2800" b="0" i="1" kern="1200">
                <a:solidFill>
                  <a:prstClr val="black"/>
                </a:solidFill>
                <a:latin typeface="Calibri" charset="0"/>
                <a:ea typeface="MS PGothic" charset="-128"/>
                <a:cs typeface="+mn-cs"/>
              </a:rPr>
              <a:t>CGM, </a:t>
            </a:r>
            <a:r>
              <a:rPr lang="en-US" altLang="en-US" sz="2800" b="0" kern="1200">
                <a:solidFill>
                  <a:prstClr val="black"/>
                </a:solidFill>
                <a:latin typeface="Calibri" charset="0"/>
                <a:ea typeface="MS PGothic" charset="-128"/>
                <a:cs typeface="+mn-cs"/>
              </a:rPr>
              <a:t>continuous glucose monitoring</a:t>
            </a:r>
            <a:r>
              <a:rPr lang="en-US" altLang="en-US" sz="2800" b="0" i="1" kern="1200">
                <a:solidFill>
                  <a:prstClr val="black"/>
                </a:solidFill>
                <a:latin typeface="Calibri" charset="0"/>
                <a:ea typeface="MS PGothic" charset="-128"/>
                <a:cs typeface="+mn-cs"/>
              </a:rPr>
              <a:t>; CSII, </a:t>
            </a:r>
            <a:r>
              <a:rPr lang="en-US" altLang="en-US" sz="2800" b="0" kern="1200">
                <a:solidFill>
                  <a:prstClr val="black"/>
                </a:solidFill>
                <a:latin typeface="Calibri" charset="0"/>
                <a:ea typeface="MS PGothic" charset="-128"/>
                <a:cs typeface="+mn-cs"/>
              </a:rPr>
              <a:t>continuous subcutaneous insulin infusion</a:t>
            </a:r>
            <a:r>
              <a:rPr lang="en-US" altLang="en-US" sz="2800" b="0" i="1" kern="1200">
                <a:solidFill>
                  <a:prstClr val="black"/>
                </a:solidFill>
                <a:latin typeface="Calibri" charset="0"/>
                <a:ea typeface="MS PGothic" charset="-128"/>
                <a:cs typeface="+mn-cs"/>
              </a:rPr>
              <a:t> </a:t>
            </a:r>
            <a:endParaRPr lang="en-CA" altLang="en-US" sz="4800" b="0" kern="1200">
              <a:solidFill>
                <a:prstClr val="black"/>
              </a:solidFill>
              <a:latin typeface="Calibri" charset="0"/>
              <a:ea typeface="MS PGothic" charset="-128"/>
              <a:cs typeface="+mn-cs"/>
            </a:endParaRPr>
          </a:p>
        </p:txBody>
      </p:sp>
      <p:sp>
        <p:nvSpPr>
          <p:cNvPr id="4" name="Text Box 5">
            <a:extLst>
              <a:ext uri="{FF2B5EF4-FFF2-40B4-BE49-F238E27FC236}">
                <a16:creationId xmlns:a16="http://schemas.microsoft.com/office/drawing/2014/main" id="{A65DC7BF-02C3-027B-7ECC-5BC444D96ADF}"/>
              </a:ext>
            </a:extLst>
          </p:cNvPr>
          <p:cNvSpPr txBox="1">
            <a:spLocks noChangeArrowheads="1"/>
          </p:cNvSpPr>
          <p:nvPr/>
        </p:nvSpPr>
        <p:spPr bwMode="auto">
          <a:xfrm>
            <a:off x="3048000" y="120651"/>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pic>
        <p:nvPicPr>
          <p:cNvPr id="2" name="Image 1">
            <a:extLst>
              <a:ext uri="{FF2B5EF4-FFF2-40B4-BE49-F238E27FC236}">
                <a16:creationId xmlns:a16="http://schemas.microsoft.com/office/drawing/2014/main" id="{E9572995-8C70-5694-3C00-36FF1DCC4B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1" name="Rectangle 2"/>
          <p:cNvSpPr>
            <a:spLocks noGrp="1"/>
          </p:cNvSpPr>
          <p:nvPr>
            <p:ph type="title" idx="4294967295"/>
          </p:nvPr>
        </p:nvSpPr>
        <p:spPr>
          <a:xfrm>
            <a:off x="3048000" y="1009651"/>
            <a:ext cx="15773400" cy="2651126"/>
          </a:xfrm>
        </p:spPr>
        <p:txBody>
          <a:bodyPr/>
          <a:lstStyle/>
          <a:p>
            <a:r>
              <a:rPr lang="en-US" altLang="en-US" dirty="0"/>
              <a:t>Recommendation 7</a:t>
            </a:r>
            <a:endParaRPr lang="en-CA" altLang="en-US" dirty="0"/>
          </a:p>
        </p:txBody>
      </p:sp>
      <p:sp>
        <p:nvSpPr>
          <p:cNvPr id="146435" name="Rectangle 3"/>
          <p:cNvSpPr>
            <a:spLocks noGrp="1"/>
          </p:cNvSpPr>
          <p:nvPr>
            <p:ph type="body" idx="4294967295"/>
          </p:nvPr>
        </p:nvSpPr>
        <p:spPr>
          <a:xfrm>
            <a:off x="2090058" y="4593772"/>
            <a:ext cx="20203884" cy="5461452"/>
          </a:xfrm>
        </p:spPr>
        <p:txBody>
          <a:bodyPr/>
          <a:lstStyle/>
          <a:p>
            <a:pPr marL="914400" indent="-914400">
              <a:lnSpc>
                <a:spcPct val="100000"/>
              </a:lnSpc>
              <a:buFont typeface="+mj-lt"/>
              <a:buAutoNum type="arabicPeriod" startAt="7"/>
            </a:pPr>
            <a:r>
              <a:rPr lang="en-CA" altLang="en-US" sz="4800" b="0" dirty="0"/>
              <a:t>In individuals with type 1 diabetes exhibiting fear of hypoglycemia, CGM should be used to enhance glycemic awareness, reduce fear of hypoglycemia, and minimize behaviors that lead to above target BG trends</a:t>
            </a:r>
            <a:r>
              <a:rPr lang="en-CA" altLang="en-US" sz="4800" dirty="0"/>
              <a:t>. </a:t>
            </a:r>
            <a:r>
              <a:rPr lang="en-CA" altLang="en-US" sz="3600" b="0" dirty="0"/>
              <a:t>[Grade A, Level 1A]</a:t>
            </a:r>
            <a:endParaRPr lang="en-CA" altLang="en-US" sz="4000" b="0" dirty="0"/>
          </a:p>
        </p:txBody>
      </p:sp>
      <p:sp>
        <p:nvSpPr>
          <p:cNvPr id="51203" name="Wave 5"/>
          <p:cNvSpPr>
            <a:spLocks noChangeArrowheads="1"/>
          </p:cNvSpPr>
          <p:nvPr/>
        </p:nvSpPr>
        <p:spPr bwMode="auto">
          <a:xfrm>
            <a:off x="21118285" y="704524"/>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146437" name="Text Box 5"/>
          <p:cNvSpPr txBox="1">
            <a:spLocks noChangeArrowheads="1"/>
          </p:cNvSpPr>
          <p:nvPr/>
        </p:nvSpPr>
        <p:spPr bwMode="auto">
          <a:xfrm>
            <a:off x="3048000" y="120651"/>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pic>
        <p:nvPicPr>
          <p:cNvPr id="2" name="Image 1">
            <a:extLst>
              <a:ext uri="{FF2B5EF4-FFF2-40B4-BE49-F238E27FC236}">
                <a16:creationId xmlns:a16="http://schemas.microsoft.com/office/drawing/2014/main" id="{D0AB745F-0C9E-73CA-A650-45545320F2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extLst>
      <p:ext uri="{BB962C8B-B14F-4D97-AF65-F5344CB8AC3E}">
        <p14:creationId xmlns:p14="http://schemas.microsoft.com/office/powerpoint/2010/main" val="40178375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4273" name="Rectangle 2"/>
          <p:cNvSpPr>
            <a:spLocks noGrp="1"/>
          </p:cNvSpPr>
          <p:nvPr>
            <p:ph type="title" idx="4294967295"/>
          </p:nvPr>
        </p:nvSpPr>
        <p:spPr/>
        <p:txBody>
          <a:bodyPr/>
          <a:lstStyle/>
          <a:p>
            <a:r>
              <a:rPr lang="en-US" altLang="en-US" dirty="0"/>
              <a:t>Recommendation 8</a:t>
            </a:r>
            <a:endParaRPr lang="en-CA" altLang="en-US" dirty="0"/>
          </a:p>
        </p:txBody>
      </p:sp>
      <p:sp>
        <p:nvSpPr>
          <p:cNvPr id="54274" name="Rectangle 3"/>
          <p:cNvSpPr>
            <a:spLocks noGrp="1"/>
          </p:cNvSpPr>
          <p:nvPr>
            <p:ph type="body" idx="4294967295"/>
          </p:nvPr>
        </p:nvSpPr>
        <p:spPr>
          <a:xfrm>
            <a:off x="3741964" y="4015922"/>
            <a:ext cx="16900071" cy="6695620"/>
          </a:xfrm>
        </p:spPr>
        <p:txBody>
          <a:bodyPr/>
          <a:lstStyle/>
          <a:p>
            <a:pPr marL="990600" indent="-990600">
              <a:lnSpc>
                <a:spcPct val="100000"/>
              </a:lnSpc>
              <a:buFont typeface="+mj-lt"/>
              <a:buAutoNum type="arabicPeriod" startAt="8"/>
            </a:pPr>
            <a:r>
              <a:rPr lang="en-CA" altLang="en-US" sz="4800" b="0" dirty="0"/>
              <a:t>Individuals with diabetes experiencing Level 1 and 2 hypoglycemia should ingest 15g of fast-acting carbohydrate, preferably as glucose or sucrose (i.e. tablets or solution) </a:t>
            </a:r>
            <a:r>
              <a:rPr lang="en-CA" altLang="en-US" sz="3600" b="0" dirty="0"/>
              <a:t>[Grade B, Level 2]</a:t>
            </a:r>
            <a:r>
              <a:rPr lang="en-CA" altLang="en-US" sz="4800" b="0" dirty="0"/>
              <a:t>. </a:t>
            </a:r>
          </a:p>
          <a:p>
            <a:pPr marL="1031875" indent="0">
              <a:lnSpc>
                <a:spcPct val="100000"/>
              </a:lnSpc>
              <a:buNone/>
            </a:pPr>
            <a:r>
              <a:rPr lang="en-CA" altLang="en-US" sz="4800" b="0" dirty="0"/>
              <a:t>BG should be retested after 15 minutes and retreated with 15 g carbohydrate if BG remains &lt; 3.9 mmol/L </a:t>
            </a:r>
            <a:r>
              <a:rPr lang="en-CA" altLang="en-US" sz="4000" b="0" dirty="0"/>
              <a:t>[Grade D, Consensus]</a:t>
            </a:r>
          </a:p>
          <a:p>
            <a:pPr marL="990600" indent="-990600">
              <a:lnSpc>
                <a:spcPct val="100000"/>
              </a:lnSpc>
              <a:buNone/>
            </a:pPr>
            <a:endParaRPr lang="en-CA" altLang="en-US" sz="4800" b="0" dirty="0"/>
          </a:p>
        </p:txBody>
      </p:sp>
      <p:sp>
        <p:nvSpPr>
          <p:cNvPr id="54277" name="Rectangle 5"/>
          <p:cNvSpPr>
            <a:spLocks noChangeArrowheads="1"/>
          </p:cNvSpPr>
          <p:nvPr/>
        </p:nvSpPr>
        <p:spPr bwMode="auto">
          <a:xfrm>
            <a:off x="3933826" y="12703176"/>
            <a:ext cx="14097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defTabSz="1682750" fontAlgn="base" hangingPunct="1">
              <a:spcBef>
                <a:spcPct val="0"/>
              </a:spcBef>
              <a:spcAft>
                <a:spcPct val="0"/>
              </a:spcAft>
            </a:pPr>
            <a:r>
              <a:rPr lang="en-US" altLang="en-US" sz="2800" b="0" i="1" kern="1200">
                <a:solidFill>
                  <a:prstClr val="black"/>
                </a:solidFill>
                <a:latin typeface="Calibri" charset="0"/>
                <a:ea typeface="MS PGothic" charset="-128"/>
                <a:cs typeface="+mn-cs"/>
              </a:rPr>
              <a:t>BG, </a:t>
            </a:r>
            <a:r>
              <a:rPr lang="en-US" altLang="en-US" sz="2800" b="0" kern="1200">
                <a:solidFill>
                  <a:prstClr val="black"/>
                </a:solidFill>
                <a:latin typeface="Calibri" charset="0"/>
                <a:ea typeface="MS PGothic" charset="-128"/>
                <a:cs typeface="+mn-cs"/>
              </a:rPr>
              <a:t>blood glucose </a:t>
            </a:r>
            <a:endParaRPr lang="en-CA" altLang="en-US" sz="4800" b="0" kern="1200">
              <a:solidFill>
                <a:prstClr val="black"/>
              </a:solidFill>
              <a:latin typeface="Calibri" charset="0"/>
              <a:ea typeface="MS PGothic" charset="-128"/>
              <a:cs typeface="+mn-cs"/>
            </a:endParaRPr>
          </a:p>
        </p:txBody>
      </p:sp>
      <p:sp>
        <p:nvSpPr>
          <p:cNvPr id="2" name="Wave 5">
            <a:extLst>
              <a:ext uri="{FF2B5EF4-FFF2-40B4-BE49-F238E27FC236}">
                <a16:creationId xmlns:a16="http://schemas.microsoft.com/office/drawing/2014/main" id="{DD5BE115-CEF5-3C0C-931A-70F67C67096D}"/>
              </a:ext>
            </a:extLst>
          </p:cNvPr>
          <p:cNvSpPr>
            <a:spLocks noChangeArrowheads="1"/>
          </p:cNvSpPr>
          <p:nvPr/>
        </p:nvSpPr>
        <p:spPr bwMode="auto">
          <a:xfrm>
            <a:off x="20775385" y="643871"/>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3" name="Text Box 5">
            <a:extLst>
              <a:ext uri="{FF2B5EF4-FFF2-40B4-BE49-F238E27FC236}">
                <a16:creationId xmlns:a16="http://schemas.microsoft.com/office/drawing/2014/main" id="{CBCC1A76-17E0-2F81-BAE3-BC7C15FAF46F}"/>
              </a:ext>
            </a:extLst>
          </p:cNvPr>
          <p:cNvSpPr txBox="1">
            <a:spLocks noChangeArrowheads="1"/>
          </p:cNvSpPr>
          <p:nvPr/>
        </p:nvSpPr>
        <p:spPr bwMode="auto">
          <a:xfrm>
            <a:off x="3048000" y="120651"/>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pic>
        <p:nvPicPr>
          <p:cNvPr id="4" name="Image 3">
            <a:extLst>
              <a:ext uri="{FF2B5EF4-FFF2-40B4-BE49-F238E27FC236}">
                <a16:creationId xmlns:a16="http://schemas.microsoft.com/office/drawing/2014/main" id="{3B3558A1-70AD-DBDC-4E02-6488307AD8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5297" name="Rectangle 2"/>
          <p:cNvSpPr>
            <a:spLocks noGrp="1"/>
          </p:cNvSpPr>
          <p:nvPr>
            <p:ph type="title" idx="4294967295"/>
          </p:nvPr>
        </p:nvSpPr>
        <p:spPr/>
        <p:txBody>
          <a:bodyPr/>
          <a:lstStyle/>
          <a:p>
            <a:r>
              <a:rPr lang="en-US" altLang="en-US" dirty="0"/>
              <a:t>Recommendation 9</a:t>
            </a:r>
            <a:endParaRPr lang="en-CA" altLang="en-US" dirty="0"/>
          </a:p>
        </p:txBody>
      </p:sp>
      <p:sp>
        <p:nvSpPr>
          <p:cNvPr id="55298" name="Rectangle 3"/>
          <p:cNvSpPr>
            <a:spLocks noGrp="1"/>
          </p:cNvSpPr>
          <p:nvPr>
            <p:ph type="body" idx="4294967295"/>
          </p:nvPr>
        </p:nvSpPr>
        <p:spPr>
          <a:xfrm>
            <a:off x="1676400" y="3651251"/>
            <a:ext cx="22141543" cy="8658226"/>
          </a:xfrm>
        </p:spPr>
        <p:txBody>
          <a:bodyPr/>
          <a:lstStyle/>
          <a:p>
            <a:pPr marL="990600" indent="-990600">
              <a:lnSpc>
                <a:spcPct val="110000"/>
              </a:lnSpc>
              <a:buFont typeface="+mj-lt"/>
              <a:buAutoNum type="arabicPeriod" startAt="9"/>
            </a:pPr>
            <a:r>
              <a:rPr lang="en-CA" altLang="en-US" sz="4800" b="0" dirty="0"/>
              <a:t>Individuals with diabetes experiencing level 3 hypoglycemia who are conscious and:</a:t>
            </a:r>
          </a:p>
          <a:p>
            <a:pPr marL="914400" indent="-914400">
              <a:lnSpc>
                <a:spcPct val="110000"/>
              </a:lnSpc>
              <a:buFont typeface="+mj-lt"/>
              <a:buAutoNum type="alphaLcPeriod"/>
            </a:pPr>
            <a:r>
              <a:rPr lang="en-CA" altLang="en-US" sz="4800" b="0" dirty="0"/>
              <a:t>capable of swallowing: </a:t>
            </a:r>
            <a:r>
              <a:rPr lang="en-CA" altLang="en-US" sz="4800" b="0" dirty="0" err="1"/>
              <a:t>i</a:t>
            </a:r>
            <a:r>
              <a:rPr lang="en-CA" altLang="en-US" sz="4800" b="0" dirty="0"/>
              <a:t>) should be treated by oral ingestion of </a:t>
            </a:r>
            <a:r>
              <a:rPr lang="en-CA" altLang="en-US" sz="4800" dirty="0"/>
              <a:t>20 g carbohydrate</a:t>
            </a:r>
            <a:r>
              <a:rPr lang="en-CA" altLang="en-US" sz="4800" b="0" dirty="0"/>
              <a:t>, preferably as </a:t>
            </a:r>
            <a:r>
              <a:rPr lang="en-CA" altLang="en-US" sz="4800" dirty="0"/>
              <a:t>glucose tablets </a:t>
            </a:r>
            <a:r>
              <a:rPr lang="en-CA" altLang="en-US" sz="4800" b="0" dirty="0"/>
              <a:t>or equivalent; ii) 3 mg glucagon IN or glucagon 1 mg SC/IM can also be used. BG should be retested in 15 minutes and then retreated with 15 g glucose if it remains </a:t>
            </a:r>
            <a:br>
              <a:rPr lang="en-CA" altLang="en-US" sz="4800" b="0" dirty="0"/>
            </a:br>
            <a:r>
              <a:rPr lang="en-CA" altLang="en-US" sz="4800" b="0" dirty="0"/>
              <a:t>&lt; 3.9 mmol/L. </a:t>
            </a:r>
            <a:r>
              <a:rPr lang="en-CA" altLang="en-US" sz="3600" b="0" dirty="0"/>
              <a:t>[Grade C, Level 3 for type 2 diabetes; Grade A, Level 1A for glucagon use </a:t>
            </a:r>
            <a:br>
              <a:rPr lang="en-CA" altLang="en-US" sz="3600" b="0" dirty="0"/>
            </a:br>
            <a:r>
              <a:rPr lang="en-CA" altLang="en-US" sz="3600" b="0" dirty="0"/>
              <a:t>in type 1 diabetes; Grade D, Consensus for carbohydrate]</a:t>
            </a:r>
          </a:p>
          <a:p>
            <a:pPr marL="914400" indent="-914400">
              <a:lnSpc>
                <a:spcPct val="110000"/>
              </a:lnSpc>
              <a:buFont typeface="+mj-lt"/>
              <a:buAutoNum type="alphaLcPeriod"/>
            </a:pPr>
            <a:r>
              <a:rPr lang="en-CA" altLang="en-US" sz="4800" b="0" dirty="0"/>
              <a:t>unable to swallow: can be treated with glucagon 1 mg SC / IM or 3 mg IN. </a:t>
            </a:r>
            <a:r>
              <a:rPr lang="en-CA" altLang="en-US" sz="3600" b="0" dirty="0"/>
              <a:t>[Grade D, Consensus]</a:t>
            </a:r>
          </a:p>
        </p:txBody>
      </p:sp>
      <p:sp>
        <p:nvSpPr>
          <p:cNvPr id="55301" name="Rectangle 5"/>
          <p:cNvSpPr>
            <a:spLocks noChangeArrowheads="1"/>
          </p:cNvSpPr>
          <p:nvPr/>
        </p:nvSpPr>
        <p:spPr bwMode="auto">
          <a:xfrm>
            <a:off x="3933826" y="12703176"/>
            <a:ext cx="14097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defTabSz="1682750" fontAlgn="base" hangingPunct="1">
              <a:spcBef>
                <a:spcPct val="0"/>
              </a:spcBef>
              <a:spcAft>
                <a:spcPct val="0"/>
              </a:spcAft>
            </a:pPr>
            <a:r>
              <a:rPr lang="en-US" altLang="en-US" sz="2800" b="0" i="1" kern="1200">
                <a:solidFill>
                  <a:prstClr val="black"/>
                </a:solidFill>
                <a:latin typeface="Calibri" charset="0"/>
                <a:ea typeface="MS PGothic" charset="-128"/>
                <a:cs typeface="+mn-cs"/>
              </a:rPr>
              <a:t>BG, </a:t>
            </a:r>
            <a:r>
              <a:rPr lang="en-US" altLang="en-US" sz="2800" b="0" kern="1200">
                <a:solidFill>
                  <a:prstClr val="black"/>
                </a:solidFill>
                <a:latin typeface="Calibri" charset="0"/>
                <a:ea typeface="MS PGothic" charset="-128"/>
                <a:cs typeface="+mn-cs"/>
              </a:rPr>
              <a:t>blood glucose </a:t>
            </a:r>
            <a:endParaRPr lang="en-CA" altLang="en-US" sz="4800" b="0" kern="1200">
              <a:solidFill>
                <a:prstClr val="black"/>
              </a:solidFill>
              <a:latin typeface="Calibri" charset="0"/>
              <a:ea typeface="MS PGothic" charset="-128"/>
              <a:cs typeface="+mn-cs"/>
            </a:endParaRPr>
          </a:p>
        </p:txBody>
      </p:sp>
      <p:sp>
        <p:nvSpPr>
          <p:cNvPr id="2" name="Wave 5">
            <a:extLst>
              <a:ext uri="{FF2B5EF4-FFF2-40B4-BE49-F238E27FC236}">
                <a16:creationId xmlns:a16="http://schemas.microsoft.com/office/drawing/2014/main" id="{800EBF7B-8747-9483-1C1A-6F9C38756FBA}"/>
              </a:ext>
            </a:extLst>
          </p:cNvPr>
          <p:cNvSpPr>
            <a:spLocks noChangeArrowheads="1"/>
          </p:cNvSpPr>
          <p:nvPr/>
        </p:nvSpPr>
        <p:spPr bwMode="auto">
          <a:xfrm>
            <a:off x="20731843" y="836614"/>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3" name="Text Box 5">
            <a:extLst>
              <a:ext uri="{FF2B5EF4-FFF2-40B4-BE49-F238E27FC236}">
                <a16:creationId xmlns:a16="http://schemas.microsoft.com/office/drawing/2014/main" id="{9E20414D-4298-335A-CE69-86A6DADC49C6}"/>
              </a:ext>
            </a:extLst>
          </p:cNvPr>
          <p:cNvSpPr txBox="1">
            <a:spLocks noChangeArrowheads="1"/>
          </p:cNvSpPr>
          <p:nvPr/>
        </p:nvSpPr>
        <p:spPr bwMode="auto">
          <a:xfrm>
            <a:off x="3048000" y="120651"/>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pic>
        <p:nvPicPr>
          <p:cNvPr id="4" name="Image 3">
            <a:extLst>
              <a:ext uri="{FF2B5EF4-FFF2-40B4-BE49-F238E27FC236}">
                <a16:creationId xmlns:a16="http://schemas.microsoft.com/office/drawing/2014/main" id="{4EAC73FC-E934-92F3-BABC-523AEE3B6F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6321" name="Rectangle 3"/>
          <p:cNvSpPr>
            <a:spLocks noGrp="1"/>
          </p:cNvSpPr>
          <p:nvPr>
            <p:ph type="body" idx="4294967295"/>
          </p:nvPr>
        </p:nvSpPr>
        <p:spPr>
          <a:xfrm>
            <a:off x="3048000" y="3381377"/>
            <a:ext cx="18206356" cy="10064750"/>
          </a:xfrm>
        </p:spPr>
        <p:txBody>
          <a:bodyPr/>
          <a:lstStyle/>
          <a:p>
            <a:pPr marL="990600" indent="-990600">
              <a:lnSpc>
                <a:spcPct val="100000"/>
              </a:lnSpc>
              <a:buFont typeface="+mj-lt"/>
              <a:buAutoNum type="arabicParenR" startAt="10"/>
            </a:pPr>
            <a:r>
              <a:rPr lang="en-US" altLang="en-US" sz="4800" b="0" dirty="0"/>
              <a:t> </a:t>
            </a:r>
            <a:r>
              <a:rPr lang="en-CA" altLang="en-US" sz="4800" b="0" dirty="0"/>
              <a:t>Individuals with diabetes experiencing Level 3  hypoglycemia who are unconscious with:</a:t>
            </a:r>
          </a:p>
          <a:p>
            <a:pPr marL="990600" indent="-990600">
              <a:lnSpc>
                <a:spcPct val="100000"/>
              </a:lnSpc>
              <a:buNone/>
            </a:pPr>
            <a:endParaRPr lang="en-CA" altLang="en-US" sz="1800" b="0" dirty="0"/>
          </a:p>
          <a:p>
            <a:pPr marL="1755776" lvl="1" indent="-914400">
              <a:lnSpc>
                <a:spcPct val="100000"/>
              </a:lnSpc>
              <a:buFont typeface="+mj-lt"/>
              <a:buAutoNum type="alphaLcPeriod"/>
            </a:pPr>
            <a:r>
              <a:rPr lang="en-CA" altLang="en-US" sz="4800" dirty="0">
                <a:latin typeface="Open Sans" charset="0"/>
              </a:rPr>
              <a:t>no intravenous access: can be treated with glucagon </a:t>
            </a:r>
            <a:br>
              <a:rPr lang="en-CA" altLang="en-US" sz="4800" dirty="0">
                <a:latin typeface="Open Sans" charset="0"/>
              </a:rPr>
            </a:br>
            <a:r>
              <a:rPr lang="en-CA" altLang="en-US" sz="4800" dirty="0">
                <a:latin typeface="Open Sans" charset="0"/>
              </a:rPr>
              <a:t>1 mg SC/IM or 3 mg IN. Caregivers or support persons should call for emergency services and the episode should be discussed with a health-care provider as soon as possible </a:t>
            </a:r>
            <a:r>
              <a:rPr lang="en-CA" altLang="en-US" sz="4000" dirty="0">
                <a:latin typeface="Open Sans" charset="0"/>
              </a:rPr>
              <a:t>[Grade D, Consensus]</a:t>
            </a:r>
          </a:p>
          <a:p>
            <a:pPr marL="1755776" lvl="1" indent="-914400">
              <a:lnSpc>
                <a:spcPct val="100000"/>
              </a:lnSpc>
              <a:buFont typeface="+mj-lt"/>
              <a:buAutoNum type="alphaLcPeriod" startAt="2"/>
            </a:pPr>
            <a:r>
              <a:rPr lang="en-CA" altLang="en-US" sz="4800" dirty="0">
                <a:latin typeface="Open Sans" charset="0"/>
              </a:rPr>
              <a:t>intravenous access: can be treated with administration of 10-25 g (20 to 50 mL of D50W) of glucose intravenously over 1 to 3 minutes </a:t>
            </a:r>
            <a:r>
              <a:rPr lang="en-CA" altLang="en-US" sz="4000" dirty="0">
                <a:latin typeface="Open Sans" charset="0"/>
              </a:rPr>
              <a:t>[Grade D, Consensus]</a:t>
            </a:r>
          </a:p>
          <a:p>
            <a:pPr marL="990600" indent="-990600">
              <a:lnSpc>
                <a:spcPct val="100000"/>
              </a:lnSpc>
            </a:pPr>
            <a:endParaRPr lang="en-CA" altLang="en-US" sz="4000" b="0" dirty="0"/>
          </a:p>
        </p:txBody>
      </p:sp>
      <p:sp>
        <p:nvSpPr>
          <p:cNvPr id="56322" name="Rectangle 5"/>
          <p:cNvSpPr>
            <a:spLocks noGrp="1"/>
          </p:cNvSpPr>
          <p:nvPr>
            <p:ph type="title" idx="4294967295"/>
          </p:nvPr>
        </p:nvSpPr>
        <p:spPr/>
        <p:txBody>
          <a:bodyPr/>
          <a:lstStyle/>
          <a:p>
            <a:r>
              <a:rPr lang="en-US" altLang="en-US" dirty="0"/>
              <a:t>Recommendation 10</a:t>
            </a:r>
            <a:endParaRPr lang="en-CA" altLang="en-US" dirty="0"/>
          </a:p>
        </p:txBody>
      </p:sp>
      <p:sp>
        <p:nvSpPr>
          <p:cNvPr id="56325" name="Rectangle 5"/>
          <p:cNvSpPr>
            <a:spLocks noChangeArrowheads="1"/>
          </p:cNvSpPr>
          <p:nvPr/>
        </p:nvSpPr>
        <p:spPr bwMode="auto">
          <a:xfrm>
            <a:off x="3933826" y="12703176"/>
            <a:ext cx="14097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defTabSz="1682750" fontAlgn="base" hangingPunct="1">
              <a:spcBef>
                <a:spcPct val="0"/>
              </a:spcBef>
              <a:spcAft>
                <a:spcPct val="0"/>
              </a:spcAft>
            </a:pPr>
            <a:r>
              <a:rPr lang="en-US" altLang="en-US" sz="2800" b="0" i="1" kern="1200">
                <a:solidFill>
                  <a:prstClr val="black"/>
                </a:solidFill>
                <a:latin typeface="Calibri" charset="0"/>
                <a:ea typeface="MS PGothic" charset="-128"/>
                <a:cs typeface="+mn-cs"/>
              </a:rPr>
              <a:t>DHC, diabetes health-care team</a:t>
            </a:r>
            <a:endParaRPr lang="en-CA" altLang="en-US" sz="4800" b="0" kern="1200">
              <a:solidFill>
                <a:prstClr val="black"/>
              </a:solidFill>
              <a:latin typeface="Calibri" charset="0"/>
              <a:ea typeface="MS PGothic" charset="-128"/>
              <a:cs typeface="+mn-cs"/>
            </a:endParaRPr>
          </a:p>
        </p:txBody>
      </p:sp>
      <p:sp>
        <p:nvSpPr>
          <p:cNvPr id="2" name="Wave 5">
            <a:extLst>
              <a:ext uri="{FF2B5EF4-FFF2-40B4-BE49-F238E27FC236}">
                <a16:creationId xmlns:a16="http://schemas.microsoft.com/office/drawing/2014/main" id="{84812D99-4D10-B9C6-1B41-BC6B14D726E5}"/>
              </a:ext>
            </a:extLst>
          </p:cNvPr>
          <p:cNvSpPr>
            <a:spLocks noChangeArrowheads="1"/>
          </p:cNvSpPr>
          <p:nvPr/>
        </p:nvSpPr>
        <p:spPr bwMode="auto">
          <a:xfrm>
            <a:off x="21254357" y="643871"/>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3" name="Text Box 5">
            <a:extLst>
              <a:ext uri="{FF2B5EF4-FFF2-40B4-BE49-F238E27FC236}">
                <a16:creationId xmlns:a16="http://schemas.microsoft.com/office/drawing/2014/main" id="{C3FE3D8B-9366-8089-1547-BCE454A85DDA}"/>
              </a:ext>
            </a:extLst>
          </p:cNvPr>
          <p:cNvSpPr txBox="1">
            <a:spLocks noChangeArrowheads="1"/>
          </p:cNvSpPr>
          <p:nvPr/>
        </p:nvSpPr>
        <p:spPr bwMode="auto">
          <a:xfrm>
            <a:off x="3048000" y="120651"/>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pic>
        <p:nvPicPr>
          <p:cNvPr id="4" name="Image 3">
            <a:extLst>
              <a:ext uri="{FF2B5EF4-FFF2-40B4-BE49-F238E27FC236}">
                <a16:creationId xmlns:a16="http://schemas.microsoft.com/office/drawing/2014/main" id="{E17AF41B-6C3F-E5F3-26F0-8ADD2270B2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5" name="Rectangle 2"/>
          <p:cNvSpPr>
            <a:spLocks noGrp="1"/>
          </p:cNvSpPr>
          <p:nvPr>
            <p:ph type="title" idx="4294967295"/>
          </p:nvPr>
        </p:nvSpPr>
        <p:spPr/>
        <p:txBody>
          <a:bodyPr/>
          <a:lstStyle/>
          <a:p>
            <a:r>
              <a:rPr lang="en-US" altLang="en-US" dirty="0"/>
              <a:t>Recommendations 11-12</a:t>
            </a:r>
            <a:endParaRPr lang="en-CA" altLang="en-US" dirty="0"/>
          </a:p>
        </p:txBody>
      </p:sp>
      <p:sp>
        <p:nvSpPr>
          <p:cNvPr id="57346" name="Rectangle 3"/>
          <p:cNvSpPr>
            <a:spLocks noGrp="1"/>
          </p:cNvSpPr>
          <p:nvPr>
            <p:ph type="body" idx="4294967295"/>
          </p:nvPr>
        </p:nvSpPr>
        <p:spPr>
          <a:xfrm>
            <a:off x="4305300" y="3381376"/>
            <a:ext cx="15773400" cy="8658224"/>
          </a:xfrm>
        </p:spPr>
        <p:txBody>
          <a:bodyPr/>
          <a:lstStyle/>
          <a:p>
            <a:pPr marL="990600" indent="-990600">
              <a:lnSpc>
                <a:spcPct val="100000"/>
              </a:lnSpc>
              <a:spcBef>
                <a:spcPts val="1800"/>
              </a:spcBef>
              <a:buNone/>
            </a:pPr>
            <a:r>
              <a:rPr lang="en-CA" altLang="en-US" sz="4800" b="0" dirty="0"/>
              <a:t>11. For individuals with diabetes at risk of Level 3 hypoglycemia, </a:t>
            </a:r>
            <a:r>
              <a:rPr lang="en-CA" altLang="en-US" sz="4800" dirty="0"/>
              <a:t>support persons </a:t>
            </a:r>
            <a:r>
              <a:rPr lang="en-CA" altLang="en-US" sz="4800" b="0" dirty="0"/>
              <a:t>should be </a:t>
            </a:r>
            <a:r>
              <a:rPr lang="en-CA" altLang="en-US" sz="4800" dirty="0"/>
              <a:t>taught how to administer SC/IM or intranasal glucagon</a:t>
            </a:r>
            <a:r>
              <a:rPr lang="en-CA" altLang="en-US" sz="4800" b="0" dirty="0"/>
              <a:t> </a:t>
            </a:r>
            <a:r>
              <a:rPr lang="en-CA" altLang="en-US" sz="4000" b="0" dirty="0"/>
              <a:t>[Grade D, Consensus].</a:t>
            </a:r>
          </a:p>
          <a:p>
            <a:pPr marL="990600" indent="-990600">
              <a:lnSpc>
                <a:spcPct val="100000"/>
              </a:lnSpc>
              <a:spcBef>
                <a:spcPts val="1800"/>
              </a:spcBef>
              <a:buNone/>
            </a:pPr>
            <a:endParaRPr lang="en-CA" altLang="en-US" sz="4000" b="0" dirty="0"/>
          </a:p>
          <a:p>
            <a:pPr marL="990600" indent="-990600">
              <a:lnSpc>
                <a:spcPct val="100000"/>
              </a:lnSpc>
              <a:spcBef>
                <a:spcPts val="1800"/>
              </a:spcBef>
              <a:buNone/>
            </a:pPr>
            <a:r>
              <a:rPr lang="en-CA" altLang="en-US" sz="4800" b="0" dirty="0"/>
              <a:t>12.	Once any level of hypoglycemia has been treated, the person should have the </a:t>
            </a:r>
            <a:r>
              <a:rPr lang="en-CA" altLang="en-US" sz="4800" dirty="0"/>
              <a:t>usual meal or snack </a:t>
            </a:r>
            <a:r>
              <a:rPr lang="en-CA" altLang="en-US" sz="4800" b="0" dirty="0"/>
              <a:t>that is due at that time of the day to prevent repeated hypoglycemia. If a meal is &gt;1 hour away, a snack (including 15 g carbohydrate and a protein source) should be consumed </a:t>
            </a:r>
            <a:r>
              <a:rPr lang="en-CA" altLang="en-US" sz="4000" b="0" dirty="0"/>
              <a:t>[Grade D, Consensus]</a:t>
            </a:r>
          </a:p>
          <a:p>
            <a:pPr marL="990600" indent="-990600">
              <a:lnSpc>
                <a:spcPct val="100000"/>
              </a:lnSpc>
              <a:spcBef>
                <a:spcPts val="1800"/>
              </a:spcBef>
            </a:pPr>
            <a:endParaRPr lang="en-CA" altLang="en-US" sz="4000" b="0" dirty="0"/>
          </a:p>
        </p:txBody>
      </p:sp>
      <p:sp>
        <p:nvSpPr>
          <p:cNvPr id="2" name="Wave 5">
            <a:extLst>
              <a:ext uri="{FF2B5EF4-FFF2-40B4-BE49-F238E27FC236}">
                <a16:creationId xmlns:a16="http://schemas.microsoft.com/office/drawing/2014/main" id="{ED7A8F57-7600-9947-B224-5801976328B6}"/>
              </a:ext>
            </a:extLst>
          </p:cNvPr>
          <p:cNvSpPr>
            <a:spLocks noChangeArrowheads="1"/>
          </p:cNvSpPr>
          <p:nvPr/>
        </p:nvSpPr>
        <p:spPr bwMode="auto">
          <a:xfrm>
            <a:off x="21031200" y="730251"/>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3" name="Text Box 5">
            <a:extLst>
              <a:ext uri="{FF2B5EF4-FFF2-40B4-BE49-F238E27FC236}">
                <a16:creationId xmlns:a16="http://schemas.microsoft.com/office/drawing/2014/main" id="{0AC21EE8-FF6C-7759-3650-110ACA146CB4}"/>
              </a:ext>
            </a:extLst>
          </p:cNvPr>
          <p:cNvSpPr txBox="1">
            <a:spLocks noChangeArrowheads="1"/>
          </p:cNvSpPr>
          <p:nvPr/>
        </p:nvSpPr>
        <p:spPr bwMode="auto">
          <a:xfrm>
            <a:off x="3048000" y="120651"/>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pic>
        <p:nvPicPr>
          <p:cNvPr id="4" name="Image 3">
            <a:extLst>
              <a:ext uri="{FF2B5EF4-FFF2-40B4-BE49-F238E27FC236}">
                <a16:creationId xmlns:a16="http://schemas.microsoft.com/office/drawing/2014/main" id="{6EAA2655-5ABE-B966-B4A6-DDA5AD2F54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69" name="Title 1"/>
          <p:cNvSpPr>
            <a:spLocks noGrp="1"/>
          </p:cNvSpPr>
          <p:nvPr>
            <p:ph type="title" idx="4294967295"/>
          </p:nvPr>
        </p:nvSpPr>
        <p:spPr/>
        <p:txBody>
          <a:bodyPr/>
          <a:lstStyle/>
          <a:p>
            <a:pPr eaLnBrk="1" hangingPunct="1"/>
            <a:r>
              <a:rPr lang="en-CA" altLang="en-US"/>
              <a:t>Key Messages</a:t>
            </a:r>
          </a:p>
        </p:txBody>
      </p:sp>
      <p:sp>
        <p:nvSpPr>
          <p:cNvPr id="58370" name="Content Placeholder 2"/>
          <p:cNvSpPr>
            <a:spLocks noGrp="1"/>
          </p:cNvSpPr>
          <p:nvPr>
            <p:ph type="body" idx="4294967295"/>
          </p:nvPr>
        </p:nvSpPr>
        <p:spPr>
          <a:xfrm>
            <a:off x="1349829" y="3022601"/>
            <a:ext cx="21836741" cy="8658226"/>
          </a:xfrm>
        </p:spPr>
        <p:txBody>
          <a:bodyPr/>
          <a:lstStyle/>
          <a:p>
            <a:pPr>
              <a:lnSpc>
                <a:spcPct val="100000"/>
              </a:lnSpc>
            </a:pPr>
            <a:r>
              <a:rPr lang="en-CA" altLang="en-US" sz="4800" b="0" dirty="0"/>
              <a:t>Hypoglycemia caused by insulin or insulin secretagogues (i.e. sulfonylureas, meglitinides) can cause distressing and potentially debilitating complications. It is therefore imperative that events are reduced in frequency and severity, recognized safely, and treated quickly.</a:t>
            </a:r>
          </a:p>
          <a:p>
            <a:pPr>
              <a:lnSpc>
                <a:spcPct val="100000"/>
              </a:lnSpc>
            </a:pPr>
            <a:r>
              <a:rPr lang="en-CA" altLang="en-US" sz="4800" b="0" dirty="0"/>
              <a:t>It is safer and more effective to prevent hypoglycemia than to treat it after it occurs. Hence, individuals with diabetes who are at </a:t>
            </a:r>
            <a:r>
              <a:rPr lang="en-CA" altLang="en-US" sz="4800" dirty="0"/>
              <a:t>high risk for hypoglycemia, and their support persons,  should be identified and counselled </a:t>
            </a:r>
            <a:r>
              <a:rPr lang="en-CA" altLang="en-US" sz="4800" b="0" dirty="0"/>
              <a:t>about ways to prevent low blood glucose.</a:t>
            </a:r>
          </a:p>
          <a:p>
            <a:pPr>
              <a:lnSpc>
                <a:spcPct val="100000"/>
              </a:lnSpc>
            </a:pPr>
            <a:r>
              <a:rPr lang="en-CA" altLang="en-US" sz="4800" dirty="0"/>
              <a:t>Individuals</a:t>
            </a:r>
            <a:r>
              <a:rPr lang="en-CA" altLang="en-US" sz="4800" b="0" dirty="0"/>
              <a:t> at risk of hypoglycemia and their </a:t>
            </a:r>
            <a:r>
              <a:rPr lang="en-CA" altLang="en-US" sz="4800" dirty="0"/>
              <a:t>support persons (i.e. friends, family, </a:t>
            </a:r>
            <a:r>
              <a:rPr lang="en-CA" altLang="en-US" sz="4800" dirty="0" err="1"/>
              <a:t>colleagues,etc</a:t>
            </a:r>
            <a:r>
              <a:rPr lang="en-CA" altLang="en-US" sz="4800" dirty="0"/>
              <a:t>) </a:t>
            </a:r>
            <a:r>
              <a:rPr lang="en-CA" altLang="en-US" sz="4800" b="0" dirty="0"/>
              <a:t>should be counselled about  the </a:t>
            </a:r>
            <a:r>
              <a:rPr lang="en-CA" altLang="en-US" sz="4800" dirty="0"/>
              <a:t>recognition</a:t>
            </a:r>
            <a:r>
              <a:rPr lang="en-CA" altLang="en-US" sz="4800" b="0" dirty="0"/>
              <a:t> and </a:t>
            </a:r>
            <a:r>
              <a:rPr lang="en-CA" altLang="en-US" sz="4800" dirty="0"/>
              <a:t>treatment</a:t>
            </a:r>
            <a:r>
              <a:rPr lang="en-CA" altLang="en-US" sz="4800" b="0" dirty="0"/>
              <a:t> of </a:t>
            </a:r>
            <a:r>
              <a:rPr lang="en-CA" altLang="en-US" sz="4800" dirty="0"/>
              <a:t>hypoglycemia</a:t>
            </a:r>
            <a:br>
              <a:rPr lang="en-CA" altLang="en-US" sz="4800" b="0" dirty="0"/>
            </a:br>
            <a:endParaRPr lang="en-CA" altLang="en-US" sz="4800" b="0" dirty="0"/>
          </a:p>
        </p:txBody>
      </p:sp>
      <p:sp>
        <p:nvSpPr>
          <p:cNvPr id="2" name="Wave 5">
            <a:extLst>
              <a:ext uri="{FF2B5EF4-FFF2-40B4-BE49-F238E27FC236}">
                <a16:creationId xmlns:a16="http://schemas.microsoft.com/office/drawing/2014/main" id="{0D2C00A9-2937-5D18-2B34-9108D9005808}"/>
              </a:ext>
            </a:extLst>
          </p:cNvPr>
          <p:cNvSpPr>
            <a:spLocks noChangeArrowheads="1"/>
          </p:cNvSpPr>
          <p:nvPr/>
        </p:nvSpPr>
        <p:spPr bwMode="auto">
          <a:xfrm>
            <a:off x="21336000" y="382261"/>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3" name="Text Box 5">
            <a:extLst>
              <a:ext uri="{FF2B5EF4-FFF2-40B4-BE49-F238E27FC236}">
                <a16:creationId xmlns:a16="http://schemas.microsoft.com/office/drawing/2014/main" id="{3F89B35A-2115-52DC-5726-D6EF7CB7CE01}"/>
              </a:ext>
            </a:extLst>
          </p:cNvPr>
          <p:cNvSpPr txBox="1">
            <a:spLocks noChangeArrowheads="1"/>
          </p:cNvSpPr>
          <p:nvPr/>
        </p:nvSpPr>
        <p:spPr bwMode="auto">
          <a:xfrm>
            <a:off x="3091543" y="207031"/>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pic>
        <p:nvPicPr>
          <p:cNvPr id="4" name="Image 3">
            <a:extLst>
              <a:ext uri="{FF2B5EF4-FFF2-40B4-BE49-F238E27FC236}">
                <a16:creationId xmlns:a16="http://schemas.microsoft.com/office/drawing/2014/main" id="{27B9E139-3228-F8E9-965C-22DE1B206F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3" name="Title 1"/>
          <p:cNvSpPr>
            <a:spLocks noGrp="1"/>
          </p:cNvSpPr>
          <p:nvPr>
            <p:ph type="title" idx="4294967295"/>
          </p:nvPr>
        </p:nvSpPr>
        <p:spPr>
          <a:xfrm>
            <a:off x="4305300" y="552451"/>
            <a:ext cx="15773400" cy="2651126"/>
          </a:xfrm>
        </p:spPr>
        <p:txBody>
          <a:bodyPr/>
          <a:lstStyle/>
          <a:p>
            <a:pPr eaLnBrk="1" hangingPunct="1"/>
            <a:r>
              <a:rPr lang="en-CA" altLang="en-US"/>
              <a:t>Key Messages</a:t>
            </a:r>
          </a:p>
        </p:txBody>
      </p:sp>
      <p:sp>
        <p:nvSpPr>
          <p:cNvPr id="59394" name="Content Placeholder 2"/>
          <p:cNvSpPr>
            <a:spLocks noGrp="1"/>
          </p:cNvSpPr>
          <p:nvPr>
            <p:ph type="body" idx="4294967295"/>
          </p:nvPr>
        </p:nvSpPr>
        <p:spPr>
          <a:xfrm>
            <a:off x="783771" y="2755900"/>
            <a:ext cx="22489886" cy="9578976"/>
          </a:xfrm>
        </p:spPr>
        <p:txBody>
          <a:bodyPr/>
          <a:lstStyle/>
          <a:p>
            <a:pPr>
              <a:lnSpc>
                <a:spcPct val="100000"/>
              </a:lnSpc>
              <a:spcBef>
                <a:spcPts val="1800"/>
              </a:spcBef>
            </a:pPr>
            <a:r>
              <a:rPr lang="en-CA" altLang="en-US" sz="4600" b="0" dirty="0"/>
              <a:t>For individuals at high risk of hypoglycemia who are treated with insulin or insulin secretagogues (i.e. sulfonylureas, meglitinides), the doses and need for insulin and insulin secretagogues should be reassessed and appropriately modified at each clinic visit to reduce the risk of hypoglycemia. </a:t>
            </a:r>
          </a:p>
          <a:p>
            <a:pPr>
              <a:lnSpc>
                <a:spcPct val="100000"/>
              </a:lnSpc>
              <a:spcBef>
                <a:spcPts val="1800"/>
              </a:spcBef>
            </a:pPr>
            <a:r>
              <a:rPr lang="en-CA" altLang="en-US" sz="4600" b="0" dirty="0"/>
              <a:t>Hypoglycemia should be </a:t>
            </a:r>
            <a:r>
              <a:rPr lang="en-CA" altLang="en-US" sz="4600" dirty="0"/>
              <a:t>detected</a:t>
            </a:r>
            <a:r>
              <a:rPr lang="en-CA" altLang="en-US" sz="4600" b="0" dirty="0"/>
              <a:t> and </a:t>
            </a:r>
            <a:r>
              <a:rPr lang="en-CA" altLang="en-US" sz="4600" dirty="0"/>
              <a:t>treated</a:t>
            </a:r>
            <a:r>
              <a:rPr lang="en-CA" altLang="en-US" sz="4600" b="0" dirty="0"/>
              <a:t> </a:t>
            </a:r>
            <a:r>
              <a:rPr lang="en-CA" altLang="en-US" sz="4600" dirty="0"/>
              <a:t>promptly</a:t>
            </a:r>
            <a:r>
              <a:rPr lang="en-CA" altLang="en-US" sz="4600" b="0" dirty="0"/>
              <a:t> by using an intervention that provides the fastest rise in blood glucose to a safe level, to reduce the risk of injury, and to relieve symptoms quickly. Once the blood glucose reaches a safe level, the individual should have the </a:t>
            </a:r>
            <a:r>
              <a:rPr lang="en-CA" altLang="en-US" sz="4600" dirty="0"/>
              <a:t>usual meal or snack</a:t>
            </a:r>
            <a:r>
              <a:rPr lang="en-CA" altLang="en-US" sz="4600" b="0" dirty="0"/>
              <a:t> that is due at that time of the day to prevent repeated hypoglycemia. If a meal is &gt;1 hour away, a snack (including 15 g carbohydrate and a protein source) should be consumed</a:t>
            </a:r>
          </a:p>
        </p:txBody>
      </p:sp>
      <p:sp>
        <p:nvSpPr>
          <p:cNvPr id="59397" name="Rectangle 5"/>
          <p:cNvSpPr>
            <a:spLocks noChangeArrowheads="1"/>
          </p:cNvSpPr>
          <p:nvPr/>
        </p:nvSpPr>
        <p:spPr bwMode="auto">
          <a:xfrm>
            <a:off x="3933826" y="12703176"/>
            <a:ext cx="140970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l" defTabSz="1682750" fontAlgn="base" hangingPunct="1">
              <a:spcBef>
                <a:spcPct val="0"/>
              </a:spcBef>
              <a:spcAft>
                <a:spcPct val="0"/>
              </a:spcAft>
            </a:pPr>
            <a:r>
              <a:rPr lang="en-US" altLang="en-US" sz="2800" b="0" i="1" kern="1200">
                <a:solidFill>
                  <a:prstClr val="black"/>
                </a:solidFill>
                <a:latin typeface="Calibri" charset="0"/>
                <a:ea typeface="MS PGothic" charset="-128"/>
                <a:cs typeface="+mn-cs"/>
              </a:rPr>
              <a:t>BG, </a:t>
            </a:r>
            <a:r>
              <a:rPr lang="en-US" altLang="en-US" sz="2800" b="0" kern="1200">
                <a:solidFill>
                  <a:prstClr val="black"/>
                </a:solidFill>
                <a:latin typeface="Calibri" charset="0"/>
                <a:ea typeface="MS PGothic" charset="-128"/>
                <a:cs typeface="+mn-cs"/>
              </a:rPr>
              <a:t>blood glucose </a:t>
            </a:r>
            <a:endParaRPr lang="en-CA" altLang="en-US" sz="4800" b="0" kern="1200">
              <a:solidFill>
                <a:prstClr val="black"/>
              </a:solidFill>
              <a:latin typeface="Calibri" charset="0"/>
              <a:ea typeface="MS PGothic" charset="-128"/>
              <a:cs typeface="+mn-cs"/>
            </a:endParaRPr>
          </a:p>
        </p:txBody>
      </p:sp>
      <p:sp>
        <p:nvSpPr>
          <p:cNvPr id="2" name="Wave 5">
            <a:extLst>
              <a:ext uri="{FF2B5EF4-FFF2-40B4-BE49-F238E27FC236}">
                <a16:creationId xmlns:a16="http://schemas.microsoft.com/office/drawing/2014/main" id="{DBB1C291-77FD-2A8D-9EA2-B6D8E31C1506}"/>
              </a:ext>
            </a:extLst>
          </p:cNvPr>
          <p:cNvSpPr>
            <a:spLocks noChangeArrowheads="1"/>
          </p:cNvSpPr>
          <p:nvPr/>
        </p:nvSpPr>
        <p:spPr bwMode="auto">
          <a:xfrm>
            <a:off x="21129172" y="771524"/>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3" name="Text Box 5">
            <a:extLst>
              <a:ext uri="{FF2B5EF4-FFF2-40B4-BE49-F238E27FC236}">
                <a16:creationId xmlns:a16="http://schemas.microsoft.com/office/drawing/2014/main" id="{C071AA04-0884-8855-69D7-023A3C8458B3}"/>
              </a:ext>
            </a:extLst>
          </p:cNvPr>
          <p:cNvSpPr txBox="1">
            <a:spLocks noChangeArrowheads="1"/>
          </p:cNvSpPr>
          <p:nvPr/>
        </p:nvSpPr>
        <p:spPr bwMode="auto">
          <a:xfrm>
            <a:off x="3091543" y="207031"/>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pic>
        <p:nvPicPr>
          <p:cNvPr id="4" name="Image 3">
            <a:extLst>
              <a:ext uri="{FF2B5EF4-FFF2-40B4-BE49-F238E27FC236}">
                <a16:creationId xmlns:a16="http://schemas.microsoft.com/office/drawing/2014/main" id="{C2A662D0-1338-0288-2246-4F2C038F96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3" name="Title 1"/>
          <p:cNvSpPr>
            <a:spLocks noGrp="1"/>
          </p:cNvSpPr>
          <p:nvPr>
            <p:ph type="title" idx="4294967295"/>
          </p:nvPr>
        </p:nvSpPr>
        <p:spPr>
          <a:xfrm>
            <a:off x="4305300" y="552451"/>
            <a:ext cx="15773400" cy="2651126"/>
          </a:xfrm>
        </p:spPr>
        <p:txBody>
          <a:bodyPr/>
          <a:lstStyle/>
          <a:p>
            <a:pPr eaLnBrk="1" hangingPunct="1"/>
            <a:r>
              <a:rPr lang="en-CA" altLang="en-US" dirty="0"/>
              <a:t>Key Messages</a:t>
            </a:r>
          </a:p>
        </p:txBody>
      </p:sp>
      <p:sp>
        <p:nvSpPr>
          <p:cNvPr id="59394" name="Content Placeholder 2"/>
          <p:cNvSpPr>
            <a:spLocks noGrp="1"/>
          </p:cNvSpPr>
          <p:nvPr>
            <p:ph type="body" idx="4294967295"/>
          </p:nvPr>
        </p:nvSpPr>
        <p:spPr>
          <a:xfrm>
            <a:off x="783771" y="2755900"/>
            <a:ext cx="23012400" cy="9578976"/>
          </a:xfrm>
        </p:spPr>
        <p:txBody>
          <a:bodyPr/>
          <a:lstStyle/>
          <a:p>
            <a:pPr>
              <a:lnSpc>
                <a:spcPct val="100000"/>
              </a:lnSpc>
              <a:spcBef>
                <a:spcPts val="1800"/>
              </a:spcBef>
            </a:pPr>
            <a:r>
              <a:rPr lang="en-CA" altLang="en-US" sz="4200" b="0" dirty="0"/>
              <a:t>Individuals with type 1 diabetes and those with type 2 diabetes treated with insulin or insulin secretagogues should be screened for impaired awareness of hypoglycemia (IAH)</a:t>
            </a:r>
          </a:p>
          <a:p>
            <a:pPr>
              <a:lnSpc>
                <a:spcPct val="100000"/>
              </a:lnSpc>
              <a:spcBef>
                <a:spcPts val="1800"/>
              </a:spcBef>
            </a:pPr>
            <a:r>
              <a:rPr lang="en-CA" altLang="en-US" sz="4200" b="0" dirty="0"/>
              <a:t>Fear of hypoglycemia (</a:t>
            </a:r>
            <a:r>
              <a:rPr lang="en-CA" altLang="en-US" sz="4200" b="0" dirty="0" err="1"/>
              <a:t>FoH</a:t>
            </a:r>
            <a:r>
              <a:rPr lang="en-CA" altLang="en-US" sz="4200" b="0" dirty="0"/>
              <a:t>) is an underestimated problem for individuals living with diabetes. </a:t>
            </a:r>
            <a:r>
              <a:rPr lang="en-CA" altLang="en-US" sz="4200" b="0" dirty="0" err="1"/>
              <a:t>FoH</a:t>
            </a:r>
            <a:r>
              <a:rPr lang="en-CA" altLang="en-US" sz="4200" b="0" dirty="0"/>
              <a:t> has negative impacts on mental health (both for individuals living with diabetes, caregivers, and support persons) and can lead individuals living with diabetes to target higher BG values, to over-treat hypoglycemia, and to avoid activities and social situations that may result in hypoglycemia.</a:t>
            </a:r>
          </a:p>
          <a:p>
            <a:pPr>
              <a:lnSpc>
                <a:spcPct val="100000"/>
              </a:lnSpc>
              <a:spcBef>
                <a:spcPts val="1800"/>
              </a:spcBef>
            </a:pPr>
            <a:r>
              <a:rPr lang="en-CA" altLang="en-US" sz="4200" b="0" dirty="0"/>
              <a:t>Individuals at high risk for severe hypoglycemia, such as those treated with insulin, should be prescribed glucagon, along with provision of counselling on administration technique for their support persons.</a:t>
            </a:r>
          </a:p>
          <a:p>
            <a:pPr>
              <a:lnSpc>
                <a:spcPct val="100000"/>
              </a:lnSpc>
              <a:spcBef>
                <a:spcPts val="1800"/>
              </a:spcBef>
            </a:pPr>
            <a:r>
              <a:rPr lang="en-CA" altLang="en-US" sz="4200" b="0" dirty="0"/>
              <a:t>Continuous glucose monitoring (CGM) should be used in conjunction with a structured educational program to detect and prevent hypoglycemia for those at high risk of hypoglycemia, IAH, or </a:t>
            </a:r>
            <a:r>
              <a:rPr lang="en-CA" altLang="en-US" sz="4200" b="0" dirty="0" err="1"/>
              <a:t>FoH</a:t>
            </a:r>
            <a:r>
              <a:rPr lang="en-CA" altLang="en-US" sz="4200" b="0" dirty="0"/>
              <a:t>.</a:t>
            </a:r>
          </a:p>
        </p:txBody>
      </p:sp>
      <p:sp>
        <p:nvSpPr>
          <p:cNvPr id="2" name="Wave 5">
            <a:extLst>
              <a:ext uri="{FF2B5EF4-FFF2-40B4-BE49-F238E27FC236}">
                <a16:creationId xmlns:a16="http://schemas.microsoft.com/office/drawing/2014/main" id="{DBB1C291-77FD-2A8D-9EA2-B6D8E31C1506}"/>
              </a:ext>
            </a:extLst>
          </p:cNvPr>
          <p:cNvSpPr>
            <a:spLocks noChangeArrowheads="1"/>
          </p:cNvSpPr>
          <p:nvPr/>
        </p:nvSpPr>
        <p:spPr bwMode="auto">
          <a:xfrm>
            <a:off x="21129172" y="771524"/>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3" name="Text Box 5">
            <a:extLst>
              <a:ext uri="{FF2B5EF4-FFF2-40B4-BE49-F238E27FC236}">
                <a16:creationId xmlns:a16="http://schemas.microsoft.com/office/drawing/2014/main" id="{C071AA04-0884-8855-69D7-023A3C8458B3}"/>
              </a:ext>
            </a:extLst>
          </p:cNvPr>
          <p:cNvSpPr txBox="1">
            <a:spLocks noChangeArrowheads="1"/>
          </p:cNvSpPr>
          <p:nvPr/>
        </p:nvSpPr>
        <p:spPr bwMode="auto">
          <a:xfrm>
            <a:off x="3091543" y="207031"/>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pic>
        <p:nvPicPr>
          <p:cNvPr id="4" name="Image 3">
            <a:extLst>
              <a:ext uri="{FF2B5EF4-FFF2-40B4-BE49-F238E27FC236}">
                <a16:creationId xmlns:a16="http://schemas.microsoft.com/office/drawing/2014/main" id="{8C2A2B71-FC84-A7D3-1E01-9BED9E81DB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extLst>
      <p:ext uri="{BB962C8B-B14F-4D97-AF65-F5344CB8AC3E}">
        <p14:creationId xmlns:p14="http://schemas.microsoft.com/office/powerpoint/2010/main" val="14984687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7" name="Rectangle 2"/>
          <p:cNvSpPr>
            <a:spLocks noGrp="1"/>
          </p:cNvSpPr>
          <p:nvPr>
            <p:ph type="title" idx="4294967295"/>
          </p:nvPr>
        </p:nvSpPr>
        <p:spPr>
          <a:xfrm>
            <a:off x="1012371" y="721685"/>
            <a:ext cx="20661087" cy="2651124"/>
          </a:xfrm>
        </p:spPr>
        <p:txBody>
          <a:bodyPr/>
          <a:lstStyle/>
          <a:p>
            <a:r>
              <a:rPr lang="en-US" altLang="en-US" dirty="0"/>
              <a:t>Key Messages for People with Diabetes</a:t>
            </a:r>
            <a:endParaRPr lang="en-CA" altLang="en-US" dirty="0"/>
          </a:p>
        </p:txBody>
      </p:sp>
      <p:sp>
        <p:nvSpPr>
          <p:cNvPr id="60418" name="Rectangle 3"/>
          <p:cNvSpPr>
            <a:spLocks noGrp="1"/>
          </p:cNvSpPr>
          <p:nvPr>
            <p:ph type="body" idx="4294967295"/>
          </p:nvPr>
        </p:nvSpPr>
        <p:spPr>
          <a:xfrm>
            <a:off x="1012371" y="3423303"/>
            <a:ext cx="22359257" cy="9648826"/>
          </a:xfrm>
        </p:spPr>
        <p:txBody>
          <a:bodyPr/>
          <a:lstStyle/>
          <a:p>
            <a:pPr>
              <a:lnSpc>
                <a:spcPct val="100000"/>
              </a:lnSpc>
            </a:pPr>
            <a:r>
              <a:rPr lang="en-CA" altLang="en-US" sz="4800" b="0" dirty="0"/>
              <a:t>Know the signs and symptoms of a low blood glucose level. Some of the more common symptoms of low blood glucose are trembling, sweating, anxiety, confusion, difficulty concentrating or nausea. Not all symptoms will be present and some individuals may have different symptoms or no symptoms at all.</a:t>
            </a:r>
          </a:p>
          <a:p>
            <a:pPr>
              <a:lnSpc>
                <a:spcPct val="100000"/>
              </a:lnSpc>
            </a:pPr>
            <a:r>
              <a:rPr lang="en-CA" altLang="en-US" sz="4800" b="0" dirty="0"/>
              <a:t>Talk with your health care provider about the prevention and emergency treatment of a severe low blood glucose, which can be associated with confusion, loss of consciousness, or seizure.</a:t>
            </a:r>
          </a:p>
          <a:p>
            <a:pPr>
              <a:lnSpc>
                <a:spcPct val="100000"/>
              </a:lnSpc>
            </a:pPr>
            <a:r>
              <a:rPr lang="en-CA" altLang="en-US" sz="4800" b="0" dirty="0"/>
              <a:t>Carry a source of fast acting carbohydrate with you at all times such as glucose tablets, Life Savers,  and/or a juice box that you can take quickly if you are experiencing low blood glucose.</a:t>
            </a:r>
            <a:endParaRPr lang="en-CA" altLang="en-US" b="0" dirty="0"/>
          </a:p>
        </p:txBody>
      </p:sp>
      <p:sp>
        <p:nvSpPr>
          <p:cNvPr id="2" name="Wave 5">
            <a:extLst>
              <a:ext uri="{FF2B5EF4-FFF2-40B4-BE49-F238E27FC236}">
                <a16:creationId xmlns:a16="http://schemas.microsoft.com/office/drawing/2014/main" id="{60494DE2-4716-3FE5-FE8C-C5A35B64B396}"/>
              </a:ext>
            </a:extLst>
          </p:cNvPr>
          <p:cNvSpPr>
            <a:spLocks noChangeArrowheads="1"/>
          </p:cNvSpPr>
          <p:nvPr/>
        </p:nvSpPr>
        <p:spPr bwMode="auto">
          <a:xfrm>
            <a:off x="21336000" y="643871"/>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3" name="Text Box 5">
            <a:extLst>
              <a:ext uri="{FF2B5EF4-FFF2-40B4-BE49-F238E27FC236}">
                <a16:creationId xmlns:a16="http://schemas.microsoft.com/office/drawing/2014/main" id="{61820569-39A7-AC7B-31E5-711FDD1D12DC}"/>
              </a:ext>
            </a:extLst>
          </p:cNvPr>
          <p:cNvSpPr txBox="1">
            <a:spLocks noChangeArrowheads="1"/>
          </p:cNvSpPr>
          <p:nvPr/>
        </p:nvSpPr>
        <p:spPr bwMode="auto">
          <a:xfrm>
            <a:off x="3048000" y="125742"/>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pic>
        <p:nvPicPr>
          <p:cNvPr id="4" name="Image 3">
            <a:extLst>
              <a:ext uri="{FF2B5EF4-FFF2-40B4-BE49-F238E27FC236}">
                <a16:creationId xmlns:a16="http://schemas.microsoft.com/office/drawing/2014/main" id="{A478951C-6573-A84F-0A0A-F338132EB1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4BBF00-4A24-25C4-BEC9-E61D34A9595F}"/>
              </a:ext>
            </a:extLst>
          </p:cNvPr>
          <p:cNvSpPr>
            <a:spLocks noGrp="1"/>
          </p:cNvSpPr>
          <p:nvPr>
            <p:ph type="title"/>
          </p:nvPr>
        </p:nvSpPr>
        <p:spPr>
          <a:xfrm>
            <a:off x="3428804" y="1304130"/>
            <a:ext cx="16591280" cy="2651126"/>
          </a:xfrm>
        </p:spPr>
        <p:txBody>
          <a:bodyPr/>
          <a:lstStyle/>
          <a:p>
            <a:pPr algn="ctr"/>
            <a:r>
              <a:rPr lang="fr-FR" dirty="0" err="1"/>
              <a:t>Definition</a:t>
            </a:r>
            <a:r>
              <a:rPr lang="fr-FR" dirty="0"/>
              <a:t> and Classification </a:t>
            </a:r>
            <a:br>
              <a:rPr lang="fr-FR" dirty="0"/>
            </a:br>
            <a:r>
              <a:rPr lang="fr-FR" dirty="0"/>
              <a:t>of </a:t>
            </a:r>
            <a:r>
              <a:rPr lang="fr-FR" dirty="0" err="1"/>
              <a:t>Hypoglycemia</a:t>
            </a:r>
            <a:endParaRPr lang="fr-FR" dirty="0"/>
          </a:p>
        </p:txBody>
      </p:sp>
      <p:graphicFrame>
        <p:nvGraphicFramePr>
          <p:cNvPr id="5" name="Tableau 4">
            <a:extLst>
              <a:ext uri="{FF2B5EF4-FFF2-40B4-BE49-F238E27FC236}">
                <a16:creationId xmlns:a16="http://schemas.microsoft.com/office/drawing/2014/main" id="{4C90853A-130E-DB22-FCC7-477DE5F095B0}"/>
              </a:ext>
            </a:extLst>
          </p:cNvPr>
          <p:cNvGraphicFramePr>
            <a:graphicFrameLocks noGrp="1"/>
          </p:cNvGraphicFramePr>
          <p:nvPr>
            <p:extLst>
              <p:ext uri="{D42A27DB-BD31-4B8C-83A1-F6EECF244321}">
                <p14:modId xmlns:p14="http://schemas.microsoft.com/office/powerpoint/2010/main" val="2910650977"/>
              </p:ext>
            </p:extLst>
          </p:nvPr>
        </p:nvGraphicFramePr>
        <p:xfrm>
          <a:off x="1676400" y="4610425"/>
          <a:ext cx="20695920" cy="6431280"/>
        </p:xfrm>
        <a:graphic>
          <a:graphicData uri="http://schemas.openxmlformats.org/drawingml/2006/table">
            <a:tbl>
              <a:tblPr firstRow="1" bandRow="1">
                <a:tableStyleId>{5940675A-B579-460E-94D1-54222C63F5DA}</a:tableStyleId>
              </a:tblPr>
              <a:tblGrid>
                <a:gridCol w="4757420">
                  <a:extLst>
                    <a:ext uri="{9D8B030D-6E8A-4147-A177-3AD203B41FA5}">
                      <a16:colId xmlns:a16="http://schemas.microsoft.com/office/drawing/2014/main" val="1952512985"/>
                    </a:ext>
                  </a:extLst>
                </a:gridCol>
                <a:gridCol w="4757420">
                  <a:extLst>
                    <a:ext uri="{9D8B030D-6E8A-4147-A177-3AD203B41FA5}">
                      <a16:colId xmlns:a16="http://schemas.microsoft.com/office/drawing/2014/main" val="1494706069"/>
                    </a:ext>
                  </a:extLst>
                </a:gridCol>
                <a:gridCol w="4757420">
                  <a:extLst>
                    <a:ext uri="{9D8B030D-6E8A-4147-A177-3AD203B41FA5}">
                      <a16:colId xmlns:a16="http://schemas.microsoft.com/office/drawing/2014/main" val="594597948"/>
                    </a:ext>
                  </a:extLst>
                </a:gridCol>
                <a:gridCol w="6423660">
                  <a:extLst>
                    <a:ext uri="{9D8B030D-6E8A-4147-A177-3AD203B41FA5}">
                      <a16:colId xmlns:a16="http://schemas.microsoft.com/office/drawing/2014/main" val="581460693"/>
                    </a:ext>
                  </a:extLst>
                </a:gridCol>
              </a:tblGrid>
              <a:tr h="370840">
                <a:tc>
                  <a:txBody>
                    <a:bodyPr/>
                    <a:lstStyle/>
                    <a:p>
                      <a:pPr algn="ctr"/>
                      <a:endParaRPr lang="fr-FR" dirty="0"/>
                    </a:p>
                  </a:txBody>
                  <a:tcPr/>
                </a:tc>
                <a:tc>
                  <a:txBody>
                    <a:bodyPr/>
                    <a:lstStyle/>
                    <a:p>
                      <a:pPr algn="ctr"/>
                      <a:r>
                        <a:rPr lang="fr-FR" sz="4000" b="1" dirty="0"/>
                        <a:t>Glucose </a:t>
                      </a:r>
                      <a:r>
                        <a:rPr lang="fr-FR" sz="4000" b="1" dirty="0" err="1"/>
                        <a:t>Level</a:t>
                      </a:r>
                      <a:endParaRPr lang="fr-FR" sz="4000" b="1" dirty="0"/>
                    </a:p>
                  </a:txBody>
                  <a:tcPr/>
                </a:tc>
                <a:tc>
                  <a:txBody>
                    <a:bodyPr/>
                    <a:lstStyle/>
                    <a:p>
                      <a:pPr algn="ctr"/>
                      <a:r>
                        <a:rPr lang="fr-FR" sz="4000" b="1" dirty="0"/>
                        <a:t>Main </a:t>
                      </a:r>
                      <a:r>
                        <a:rPr lang="fr-FR" sz="4000" b="1" dirty="0" err="1"/>
                        <a:t>Characteristic</a:t>
                      </a:r>
                      <a:endParaRPr lang="fr-FR" sz="4000" b="1" dirty="0"/>
                    </a:p>
                  </a:txBody>
                  <a:tcPr/>
                </a:tc>
                <a:tc>
                  <a:txBody>
                    <a:bodyPr/>
                    <a:lstStyle/>
                    <a:p>
                      <a:pPr algn="ctr"/>
                      <a:r>
                        <a:rPr lang="fr-FR" sz="4000" b="1" dirty="0"/>
                        <a:t>Comment</a:t>
                      </a:r>
                      <a:br>
                        <a:rPr lang="fr-FR" sz="4000" b="1" dirty="0"/>
                      </a:br>
                      <a:endParaRPr lang="fr-FR" sz="4000" b="1" dirty="0"/>
                    </a:p>
                  </a:txBody>
                  <a:tcPr/>
                </a:tc>
                <a:extLst>
                  <a:ext uri="{0D108BD9-81ED-4DB2-BD59-A6C34878D82A}">
                    <a16:rowId xmlns:a16="http://schemas.microsoft.com/office/drawing/2014/main" val="4235714261"/>
                  </a:ext>
                </a:extLst>
              </a:tr>
              <a:tr h="370840">
                <a:tc>
                  <a:txBody>
                    <a:bodyPr/>
                    <a:lstStyle/>
                    <a:p>
                      <a:pPr algn="ctr"/>
                      <a:r>
                        <a:rPr lang="fr-FR" sz="4000" b="1" dirty="0" err="1"/>
                        <a:t>Level</a:t>
                      </a:r>
                      <a:r>
                        <a:rPr lang="fr-FR" sz="4000" b="1" dirty="0"/>
                        <a:t> 1</a:t>
                      </a:r>
                    </a:p>
                    <a:p>
                      <a:pPr algn="ctr"/>
                      <a:r>
                        <a:rPr lang="fr-FR" sz="4000" b="0" dirty="0"/>
                        <a:t>(</a:t>
                      </a:r>
                      <a:r>
                        <a:rPr lang="fr-FR" sz="4000" b="0" dirty="0" err="1"/>
                        <a:t>Alert</a:t>
                      </a:r>
                      <a:r>
                        <a:rPr lang="fr-FR" sz="4000" b="0" dirty="0"/>
                        <a:t> Value)</a:t>
                      </a:r>
                    </a:p>
                  </a:txBody>
                  <a:tcPr/>
                </a:tc>
                <a:tc>
                  <a:txBody>
                    <a:bodyPr/>
                    <a:lstStyle/>
                    <a:p>
                      <a:pPr algn="ctr"/>
                      <a:r>
                        <a:rPr lang="fr-FR" dirty="0" err="1"/>
                        <a:t>Often</a:t>
                      </a:r>
                      <a:r>
                        <a:rPr lang="fr-FR" dirty="0"/>
                        <a:t> </a:t>
                      </a:r>
                      <a:r>
                        <a:rPr lang="fr-FR" dirty="0" err="1"/>
                        <a:t>between</a:t>
                      </a:r>
                      <a:r>
                        <a:rPr lang="fr-FR" dirty="0"/>
                        <a:t> </a:t>
                      </a:r>
                      <a:br>
                        <a:rPr lang="fr-FR" dirty="0"/>
                      </a:br>
                      <a:r>
                        <a:rPr lang="fr-FR" sz="4000" b="1" dirty="0"/>
                        <a:t>3.0 and 3.9 </a:t>
                      </a:r>
                      <a:r>
                        <a:rPr lang="fr-FR" dirty="0" err="1"/>
                        <a:t>mmol</a:t>
                      </a:r>
                      <a:r>
                        <a:rPr lang="fr-FR" dirty="0"/>
                        <a:t>/L</a:t>
                      </a:r>
                    </a:p>
                  </a:txBody>
                  <a:tcPr/>
                </a:tc>
                <a:tc>
                  <a:txBody>
                    <a:bodyPr/>
                    <a:lstStyle/>
                    <a:p>
                      <a:pPr algn="ctr"/>
                      <a:r>
                        <a:rPr lang="fr-FR" dirty="0"/>
                        <a:t>Associated </a:t>
                      </a:r>
                      <a:r>
                        <a:rPr lang="fr-FR" dirty="0" err="1"/>
                        <a:t>with</a:t>
                      </a:r>
                      <a:r>
                        <a:rPr lang="fr-FR" dirty="0"/>
                        <a:t> </a:t>
                      </a:r>
                      <a:r>
                        <a:rPr lang="fr-FR" b="1" dirty="0" err="1"/>
                        <a:t>autonomic</a:t>
                      </a:r>
                      <a:r>
                        <a:rPr lang="fr-FR" dirty="0"/>
                        <a:t> </a:t>
                      </a:r>
                      <a:r>
                        <a:rPr lang="fr-FR" dirty="0" err="1"/>
                        <a:t>symptoms</a:t>
                      </a:r>
                      <a:endParaRPr lang="fr-FR" dirty="0"/>
                    </a:p>
                  </a:txBody>
                  <a:tcPr/>
                </a:tc>
                <a:tc>
                  <a:txBody>
                    <a:bodyPr/>
                    <a:lstStyle/>
                    <a:p>
                      <a:pPr algn="ctr"/>
                      <a:r>
                        <a:rPr lang="fr-FR" dirty="0"/>
                        <a:t>No </a:t>
                      </a:r>
                      <a:r>
                        <a:rPr lang="fr-FR" dirty="0" err="1"/>
                        <a:t>neuroglycopenic</a:t>
                      </a:r>
                      <a:r>
                        <a:rPr lang="fr-FR" dirty="0"/>
                        <a:t> </a:t>
                      </a:r>
                      <a:r>
                        <a:rPr lang="fr-FR" dirty="0" err="1"/>
                        <a:t>symptoms</a:t>
                      </a:r>
                      <a:r>
                        <a:rPr lang="fr-FR" dirty="0"/>
                        <a:t> </a:t>
                      </a:r>
                      <a:br>
                        <a:rPr lang="fr-FR" dirty="0"/>
                      </a:br>
                      <a:r>
                        <a:rPr lang="fr-FR" dirty="0"/>
                        <a:t>or changes in mental </a:t>
                      </a:r>
                      <a:r>
                        <a:rPr lang="fr-FR" dirty="0" err="1"/>
                        <a:t>status</a:t>
                      </a:r>
                      <a:endParaRPr lang="fr-FR" dirty="0"/>
                    </a:p>
                  </a:txBody>
                  <a:tcPr/>
                </a:tc>
                <a:extLst>
                  <a:ext uri="{0D108BD9-81ED-4DB2-BD59-A6C34878D82A}">
                    <a16:rowId xmlns:a16="http://schemas.microsoft.com/office/drawing/2014/main" val="272467199"/>
                  </a:ext>
                </a:extLst>
              </a:tr>
              <a:tr h="370840">
                <a:tc>
                  <a:txBody>
                    <a:bodyPr/>
                    <a:lstStyle/>
                    <a:p>
                      <a:pPr algn="ctr"/>
                      <a:r>
                        <a:rPr lang="fr-FR" sz="4000" b="1" dirty="0" err="1"/>
                        <a:t>Level</a:t>
                      </a:r>
                      <a:r>
                        <a:rPr lang="fr-FR" sz="4000" b="1" dirty="0"/>
                        <a:t> 2</a:t>
                      </a:r>
                    </a:p>
                  </a:txBody>
                  <a:tcPr/>
                </a:tc>
                <a:tc>
                  <a:txBody>
                    <a:bodyPr/>
                    <a:lstStyle/>
                    <a:p>
                      <a:pPr algn="ctr"/>
                      <a:r>
                        <a:rPr lang="fr-FR" dirty="0" err="1"/>
                        <a:t>often</a:t>
                      </a:r>
                      <a:r>
                        <a:rPr lang="fr-FR" dirty="0"/>
                        <a:t> </a:t>
                      </a:r>
                    </a:p>
                    <a:p>
                      <a:pPr algn="ctr"/>
                      <a:r>
                        <a:rPr lang="fr-FR" sz="4000" b="1" dirty="0"/>
                        <a:t>&lt; 3.0 </a:t>
                      </a:r>
                      <a:r>
                        <a:rPr lang="fr-FR" dirty="0" err="1"/>
                        <a:t>mmol</a:t>
                      </a:r>
                      <a:r>
                        <a:rPr lang="fr-FR" dirty="0"/>
                        <a:t>/L</a:t>
                      </a:r>
                    </a:p>
                  </a:txBody>
                  <a:tcPr/>
                </a:tc>
                <a:tc>
                  <a:txBody>
                    <a:bodyPr/>
                    <a:lstStyle/>
                    <a:p>
                      <a:pPr algn="ctr"/>
                      <a:r>
                        <a:rPr lang="fr-FR" dirty="0"/>
                        <a:t>Associated </a:t>
                      </a:r>
                      <a:r>
                        <a:rPr lang="fr-FR" dirty="0" err="1"/>
                        <a:t>with</a:t>
                      </a:r>
                      <a:r>
                        <a:rPr lang="fr-FR" dirty="0"/>
                        <a:t> </a:t>
                      </a:r>
                      <a:r>
                        <a:rPr lang="fr-FR" b="1" dirty="0" err="1"/>
                        <a:t>neuroglycopenic</a:t>
                      </a:r>
                      <a:r>
                        <a:rPr lang="fr-FR" dirty="0"/>
                        <a:t> </a:t>
                      </a:r>
                      <a:r>
                        <a:rPr lang="fr-FR" dirty="0" err="1"/>
                        <a:t>symptoms</a:t>
                      </a:r>
                      <a:endParaRPr lang="fr-FR" dirty="0"/>
                    </a:p>
                  </a:txBody>
                  <a:tcPr/>
                </a:tc>
                <a:tc>
                  <a:txBody>
                    <a:bodyPr/>
                    <a:lstStyle/>
                    <a:p>
                      <a:pPr algn="ctr"/>
                      <a:r>
                        <a:rPr lang="fr-FR" dirty="0"/>
                        <a:t>no </a:t>
                      </a:r>
                      <a:r>
                        <a:rPr lang="fr-FR" dirty="0" err="1"/>
                        <a:t>significant</a:t>
                      </a:r>
                      <a:r>
                        <a:rPr lang="fr-FR" dirty="0"/>
                        <a:t> impact </a:t>
                      </a:r>
                      <a:br>
                        <a:rPr lang="fr-FR" dirty="0"/>
                      </a:br>
                      <a:r>
                        <a:rPr lang="fr-FR" dirty="0"/>
                        <a:t>on mental </a:t>
                      </a:r>
                      <a:r>
                        <a:rPr lang="fr-FR" dirty="0" err="1"/>
                        <a:t>status</a:t>
                      </a:r>
                      <a:endParaRPr lang="fr-FR" dirty="0"/>
                    </a:p>
                  </a:txBody>
                  <a:tcPr/>
                </a:tc>
                <a:extLst>
                  <a:ext uri="{0D108BD9-81ED-4DB2-BD59-A6C34878D82A}">
                    <a16:rowId xmlns:a16="http://schemas.microsoft.com/office/drawing/2014/main" val="3153161625"/>
                  </a:ext>
                </a:extLst>
              </a:tr>
              <a:tr h="370840">
                <a:tc>
                  <a:txBody>
                    <a:bodyPr/>
                    <a:lstStyle/>
                    <a:p>
                      <a:pPr algn="ctr"/>
                      <a:r>
                        <a:rPr lang="fr-FR" sz="4000" b="1" dirty="0" err="1"/>
                        <a:t>Level</a:t>
                      </a:r>
                      <a:r>
                        <a:rPr lang="fr-FR" sz="4000" b="1" dirty="0"/>
                        <a:t> 3</a:t>
                      </a:r>
                    </a:p>
                  </a:txBody>
                  <a:tcPr/>
                </a:tc>
                <a:tc>
                  <a:txBody>
                    <a:bodyPr/>
                    <a:lstStyle/>
                    <a:p>
                      <a:pPr algn="ctr"/>
                      <a:r>
                        <a:rPr lang="fr-FR" dirty="0"/>
                        <a:t>Glucose </a:t>
                      </a:r>
                      <a:r>
                        <a:rPr lang="fr-FR" dirty="0" err="1"/>
                        <a:t>level</a:t>
                      </a:r>
                      <a:r>
                        <a:rPr lang="fr-FR" dirty="0"/>
                        <a:t> </a:t>
                      </a:r>
                      <a:br>
                        <a:rPr lang="fr-FR" dirty="0"/>
                      </a:br>
                      <a:r>
                        <a:rPr lang="fr-FR" dirty="0" err="1"/>
                        <a:t>below</a:t>
                      </a:r>
                      <a:r>
                        <a:rPr lang="fr-FR" dirty="0"/>
                        <a:t> normal</a:t>
                      </a:r>
                    </a:p>
                  </a:txBody>
                  <a:tcPr/>
                </a:tc>
                <a:tc>
                  <a:txBody>
                    <a:bodyPr/>
                    <a:lstStyle/>
                    <a:p>
                      <a:pPr algn="ctr"/>
                      <a:r>
                        <a:rPr lang="fr-FR" dirty="0" err="1"/>
                        <a:t>Requires</a:t>
                      </a:r>
                      <a:r>
                        <a:rPr lang="fr-FR" dirty="0"/>
                        <a:t> </a:t>
                      </a:r>
                      <a:br>
                        <a:rPr lang="fr-FR" dirty="0"/>
                      </a:br>
                      <a:r>
                        <a:rPr lang="fr-FR" b="1" dirty="0"/>
                        <a:t>assistance to </a:t>
                      </a:r>
                      <a:r>
                        <a:rPr lang="fr-FR" b="1" dirty="0" err="1"/>
                        <a:t>treat</a:t>
                      </a:r>
                      <a:r>
                        <a:rPr lang="fr-FR" dirty="0"/>
                        <a:t>, </a:t>
                      </a:r>
                      <a:r>
                        <a:rPr lang="fr-FR" dirty="0" err="1"/>
                        <a:t>altered</a:t>
                      </a:r>
                      <a:r>
                        <a:rPr lang="fr-FR" dirty="0"/>
                        <a:t> mental/</a:t>
                      </a:r>
                      <a:r>
                        <a:rPr lang="fr-FR" dirty="0" err="1"/>
                        <a:t>physical</a:t>
                      </a:r>
                      <a:r>
                        <a:rPr lang="fr-FR" dirty="0"/>
                        <a:t> </a:t>
                      </a:r>
                      <a:r>
                        <a:rPr lang="fr-FR" dirty="0" err="1"/>
                        <a:t>status</a:t>
                      </a:r>
                      <a:endParaRPr lang="fr-FR" dirty="0"/>
                    </a:p>
                  </a:txBody>
                  <a:tcPr/>
                </a:tc>
                <a:tc>
                  <a:txBody>
                    <a:bodyPr/>
                    <a:lstStyle/>
                    <a:p>
                      <a:pPr algn="ctr"/>
                      <a:endParaRPr lang="fr-FR" dirty="0"/>
                    </a:p>
                  </a:txBody>
                  <a:tcPr/>
                </a:tc>
                <a:extLst>
                  <a:ext uri="{0D108BD9-81ED-4DB2-BD59-A6C34878D82A}">
                    <a16:rowId xmlns:a16="http://schemas.microsoft.com/office/drawing/2014/main" val="2685060633"/>
                  </a:ext>
                </a:extLst>
              </a:tr>
            </a:tbl>
          </a:graphicData>
        </a:graphic>
      </p:graphicFrame>
      <p:sp>
        <p:nvSpPr>
          <p:cNvPr id="6" name="Wave 5">
            <a:extLst>
              <a:ext uri="{FF2B5EF4-FFF2-40B4-BE49-F238E27FC236}">
                <a16:creationId xmlns:a16="http://schemas.microsoft.com/office/drawing/2014/main" id="{61CCFBF1-3CBE-614D-8555-DFC2932EB4C9}"/>
              </a:ext>
            </a:extLst>
          </p:cNvPr>
          <p:cNvSpPr>
            <a:spLocks noChangeArrowheads="1"/>
          </p:cNvSpPr>
          <p:nvPr/>
        </p:nvSpPr>
        <p:spPr bwMode="auto">
          <a:xfrm>
            <a:off x="20840700" y="904421"/>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7" name="Text Box 5">
            <a:extLst>
              <a:ext uri="{FF2B5EF4-FFF2-40B4-BE49-F238E27FC236}">
                <a16:creationId xmlns:a16="http://schemas.microsoft.com/office/drawing/2014/main" id="{BA2C267B-D9AD-079A-C13E-3D5AF31C8EAF}"/>
              </a:ext>
            </a:extLst>
          </p:cNvPr>
          <p:cNvSpPr txBox="1">
            <a:spLocks noChangeArrowheads="1"/>
          </p:cNvSpPr>
          <p:nvPr/>
        </p:nvSpPr>
        <p:spPr bwMode="auto">
          <a:xfrm>
            <a:off x="3048000" y="125742"/>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pic>
        <p:nvPicPr>
          <p:cNvPr id="3" name="Image 2">
            <a:extLst>
              <a:ext uri="{FF2B5EF4-FFF2-40B4-BE49-F238E27FC236}">
                <a16:creationId xmlns:a16="http://schemas.microsoft.com/office/drawing/2014/main" id="{E30166A5-7772-B9B0-2E77-179CA85C75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extLst>
      <p:ext uri="{BB962C8B-B14F-4D97-AF65-F5344CB8AC3E}">
        <p14:creationId xmlns:p14="http://schemas.microsoft.com/office/powerpoint/2010/main" val="3192155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1" name="Rectangle 2"/>
          <p:cNvSpPr>
            <a:spLocks noGrp="1"/>
          </p:cNvSpPr>
          <p:nvPr>
            <p:ph type="title" idx="4294967295"/>
          </p:nvPr>
        </p:nvSpPr>
        <p:spPr>
          <a:xfrm>
            <a:off x="1589314" y="1374776"/>
            <a:ext cx="20726400" cy="2651124"/>
          </a:xfrm>
        </p:spPr>
        <p:txBody>
          <a:bodyPr/>
          <a:lstStyle/>
          <a:p>
            <a:r>
              <a:rPr lang="en-US" altLang="en-US" dirty="0"/>
              <a:t>Key Messages for People with Diabetes</a:t>
            </a:r>
            <a:endParaRPr lang="en-CA" altLang="en-US" dirty="0"/>
          </a:p>
        </p:txBody>
      </p:sp>
      <p:sp>
        <p:nvSpPr>
          <p:cNvPr id="61442" name="Rectangle 3"/>
          <p:cNvSpPr>
            <a:spLocks noGrp="1"/>
          </p:cNvSpPr>
          <p:nvPr>
            <p:ph type="body" idx="4294967295"/>
          </p:nvPr>
        </p:nvSpPr>
        <p:spPr>
          <a:xfrm>
            <a:off x="1589313" y="4695826"/>
            <a:ext cx="21597257" cy="9648824"/>
          </a:xfrm>
        </p:spPr>
        <p:txBody>
          <a:bodyPr/>
          <a:lstStyle/>
          <a:p>
            <a:pPr>
              <a:lnSpc>
                <a:spcPct val="100000"/>
              </a:lnSpc>
            </a:pPr>
            <a:r>
              <a:rPr lang="en-CA" altLang="en-US" sz="4800" b="0" dirty="0"/>
              <a:t>For individuals treated with either insulin or insulin secretagogues (i.e. sulfonylureas, meglitinides), ensure that support persons, including work colleagues, are counselled on administration of glucagon.</a:t>
            </a:r>
          </a:p>
          <a:p>
            <a:pPr>
              <a:lnSpc>
                <a:spcPct val="100000"/>
              </a:lnSpc>
            </a:pPr>
            <a:r>
              <a:rPr lang="en-CA" altLang="en-US" sz="4800" b="0" dirty="0"/>
              <a:t>Wear diabetes identification (i.e. a </a:t>
            </a:r>
            <a:r>
              <a:rPr lang="en-CA" altLang="en-US" sz="4800" b="0" dirty="0" err="1"/>
              <a:t>MedicAlert</a:t>
            </a:r>
            <a:r>
              <a:rPr lang="en-CA" altLang="en-US" sz="4800" b="0" dirty="0"/>
              <a:t>® bracelet).</a:t>
            </a:r>
          </a:p>
          <a:p>
            <a:pPr>
              <a:lnSpc>
                <a:spcPct val="100000"/>
              </a:lnSpc>
            </a:pPr>
            <a:r>
              <a:rPr lang="en-CA" altLang="en-US" sz="4800" b="0" dirty="0"/>
              <a:t>Talk with your diabetes health-care team about any fears or concerns you may have related to hypoglycemia.</a:t>
            </a:r>
          </a:p>
          <a:p>
            <a:pPr>
              <a:lnSpc>
                <a:spcPct val="100000"/>
              </a:lnSpc>
              <a:buFont typeface="Arial" charset="0"/>
              <a:buNone/>
            </a:pPr>
            <a:endParaRPr lang="en-CA" altLang="en-US" b="0" dirty="0"/>
          </a:p>
        </p:txBody>
      </p:sp>
      <p:sp>
        <p:nvSpPr>
          <p:cNvPr id="2" name="Wave 5">
            <a:extLst>
              <a:ext uri="{FF2B5EF4-FFF2-40B4-BE49-F238E27FC236}">
                <a16:creationId xmlns:a16="http://schemas.microsoft.com/office/drawing/2014/main" id="{52614937-EC10-C252-8B2A-DEBD0BBE1328}"/>
              </a:ext>
            </a:extLst>
          </p:cNvPr>
          <p:cNvSpPr>
            <a:spLocks noChangeArrowheads="1"/>
          </p:cNvSpPr>
          <p:nvPr/>
        </p:nvSpPr>
        <p:spPr bwMode="auto">
          <a:xfrm>
            <a:off x="21336000" y="382261"/>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3" name="Text Box 5">
            <a:extLst>
              <a:ext uri="{FF2B5EF4-FFF2-40B4-BE49-F238E27FC236}">
                <a16:creationId xmlns:a16="http://schemas.microsoft.com/office/drawing/2014/main" id="{2C1B7839-1F08-1B48-FA49-A8E631026500}"/>
              </a:ext>
            </a:extLst>
          </p:cNvPr>
          <p:cNvSpPr txBox="1">
            <a:spLocks noChangeArrowheads="1"/>
          </p:cNvSpPr>
          <p:nvPr/>
        </p:nvSpPr>
        <p:spPr bwMode="auto">
          <a:xfrm>
            <a:off x="3048000" y="125742"/>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pic>
        <p:nvPicPr>
          <p:cNvPr id="4" name="Image 3">
            <a:extLst>
              <a:ext uri="{FF2B5EF4-FFF2-40B4-BE49-F238E27FC236}">
                <a16:creationId xmlns:a16="http://schemas.microsoft.com/office/drawing/2014/main" id="{1A6F2850-8C1D-0D6F-C386-8AE7164EEF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59787" name="Group 43"/>
          <p:cNvGraphicFramePr>
            <a:graphicFrameLocks noGrp="1"/>
          </p:cNvGraphicFramePr>
          <p:nvPr>
            <p:extLst>
              <p:ext uri="{D42A27DB-BD31-4B8C-83A1-F6EECF244321}">
                <p14:modId xmlns:p14="http://schemas.microsoft.com/office/powerpoint/2010/main" val="1017440731"/>
              </p:ext>
            </p:extLst>
          </p:nvPr>
        </p:nvGraphicFramePr>
        <p:xfrm>
          <a:off x="4267200" y="3843968"/>
          <a:ext cx="15697200" cy="5762626"/>
        </p:xfrm>
        <a:graphic>
          <a:graphicData uri="http://schemas.openxmlformats.org/drawingml/2006/table">
            <a:tbl>
              <a:tblPr/>
              <a:tblGrid>
                <a:gridCol w="7848600">
                  <a:extLst>
                    <a:ext uri="{9D8B030D-6E8A-4147-A177-3AD203B41FA5}">
                      <a16:colId xmlns:a16="http://schemas.microsoft.com/office/drawing/2014/main" val="20000"/>
                    </a:ext>
                  </a:extLst>
                </a:gridCol>
                <a:gridCol w="7848600">
                  <a:extLst>
                    <a:ext uri="{9D8B030D-6E8A-4147-A177-3AD203B41FA5}">
                      <a16:colId xmlns:a16="http://schemas.microsoft.com/office/drawing/2014/main" val="20001"/>
                    </a:ext>
                  </a:extLst>
                </a:gridCol>
              </a:tblGrid>
              <a:tr h="784226">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200" b="1" i="0" u="none" strike="noStrike" cap="none" normalizeH="0" baseline="0" dirty="0">
                          <a:ln>
                            <a:noFill/>
                          </a:ln>
                          <a:solidFill>
                            <a:srgbClr val="FFFFFF"/>
                          </a:solidFill>
                          <a:effectLst/>
                          <a:latin typeface="Open Sans" charset="0"/>
                          <a:ea typeface="MS PGothic" charset="-128"/>
                        </a:rPr>
                        <a:t>Adrenergic (autonomic)</a:t>
                      </a:r>
                      <a:endParaRPr kumimoji="0" lang="en-US" altLang="en-US" sz="3200" b="0" i="0" u="none" strike="noStrike" cap="none" normalizeH="0" baseline="0" dirty="0">
                        <a:ln>
                          <a:noFill/>
                        </a:ln>
                        <a:solidFill>
                          <a:schemeClr val="bg1"/>
                        </a:solidFill>
                        <a:effectLst/>
                        <a:latin typeface="Open Sans" charset="0"/>
                        <a:ea typeface="MS PGothic" charset="-128"/>
                      </a:endParaRPr>
                    </a:p>
                  </a:txBody>
                  <a:tcPr marL="182880" marR="182880" marT="91446" marB="9144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200" b="1" i="0" u="none" strike="noStrike" cap="none" normalizeH="0" baseline="0">
                          <a:ln>
                            <a:noFill/>
                          </a:ln>
                          <a:solidFill>
                            <a:srgbClr val="FFFFFF"/>
                          </a:solidFill>
                          <a:effectLst/>
                          <a:latin typeface="Open Sans" charset="0"/>
                          <a:ea typeface="MS PGothic" charset="-128"/>
                        </a:rPr>
                        <a:t>Neuroglycopenic</a:t>
                      </a:r>
                      <a:endParaRPr kumimoji="0" lang="en-US" altLang="en-US" sz="3200" b="0" i="0" u="none" strike="noStrike" cap="none" normalizeH="0" baseline="0">
                        <a:ln>
                          <a:noFill/>
                        </a:ln>
                        <a:solidFill>
                          <a:schemeClr val="bg1"/>
                        </a:solidFill>
                        <a:effectLst/>
                        <a:latin typeface="Open Sans" charset="0"/>
                        <a:ea typeface="MS PGothic" charset="-128"/>
                      </a:endParaRPr>
                    </a:p>
                  </a:txBody>
                  <a:tcPr marL="182880" marR="182880" marT="91446" marB="9144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62230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200" b="0" i="0" u="none" strike="noStrike" cap="none" normalizeH="0" baseline="0" dirty="0">
                          <a:ln>
                            <a:noFill/>
                          </a:ln>
                          <a:solidFill>
                            <a:srgbClr val="000000"/>
                          </a:solidFill>
                          <a:effectLst/>
                          <a:latin typeface="Open Sans" charset="0"/>
                          <a:ea typeface="MS PGothic" charset="-128"/>
                        </a:rPr>
                        <a:t>Trembling</a:t>
                      </a:r>
                    </a:p>
                  </a:txBody>
                  <a:tcPr marL="182880" marR="182880" marT="91446" marB="9144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200" b="0" i="0" u="none" strike="noStrike" cap="none" normalizeH="0" baseline="0">
                          <a:ln>
                            <a:noFill/>
                          </a:ln>
                          <a:solidFill>
                            <a:srgbClr val="000000"/>
                          </a:solidFill>
                          <a:effectLst/>
                          <a:latin typeface="Open Sans" charset="0"/>
                          <a:ea typeface="MS PGothic" charset="-128"/>
                        </a:rPr>
                        <a:t>Difficulty Concentrating</a:t>
                      </a:r>
                    </a:p>
                  </a:txBody>
                  <a:tcPr marL="182880" marR="182880" marT="91446" marB="9144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extLst>
                  <a:ext uri="{0D108BD9-81ED-4DB2-BD59-A6C34878D82A}">
                    <a16:rowId xmlns:a16="http://schemas.microsoft.com/office/drawing/2014/main" val="10001"/>
                  </a:ext>
                </a:extLst>
              </a:tr>
              <a:tr h="62230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200" b="0" i="0" u="none" strike="noStrike" cap="none" normalizeH="0" baseline="0" dirty="0">
                          <a:ln>
                            <a:noFill/>
                          </a:ln>
                          <a:solidFill>
                            <a:srgbClr val="000000"/>
                          </a:solidFill>
                          <a:effectLst/>
                          <a:latin typeface="Open Sans" charset="0"/>
                          <a:ea typeface="MS PGothic" charset="-128"/>
                        </a:rPr>
                        <a:t>Palpitations</a:t>
                      </a:r>
                    </a:p>
                  </a:txBody>
                  <a:tcPr marL="182880" marR="182880" marT="91446" marB="9144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200" b="0" i="0" u="none" strike="noStrike" cap="none" normalizeH="0" baseline="0">
                          <a:ln>
                            <a:noFill/>
                          </a:ln>
                          <a:solidFill>
                            <a:srgbClr val="000000"/>
                          </a:solidFill>
                          <a:effectLst/>
                          <a:latin typeface="Open Sans" charset="0"/>
                          <a:ea typeface="MS PGothic" charset="-128"/>
                        </a:rPr>
                        <a:t>Confusion</a:t>
                      </a:r>
                    </a:p>
                  </a:txBody>
                  <a:tcPr marL="182880" marR="182880" marT="91446" marB="9144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extLst>
                  <a:ext uri="{0D108BD9-81ED-4DB2-BD59-A6C34878D82A}">
                    <a16:rowId xmlns:a16="http://schemas.microsoft.com/office/drawing/2014/main" val="10002"/>
                  </a:ext>
                </a:extLst>
              </a:tr>
              <a:tr h="62230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200" b="0" i="0" u="none" strike="noStrike" cap="none" normalizeH="0" baseline="0" dirty="0">
                          <a:ln>
                            <a:noFill/>
                          </a:ln>
                          <a:solidFill>
                            <a:srgbClr val="000000"/>
                          </a:solidFill>
                          <a:effectLst/>
                          <a:latin typeface="Open Sans" charset="0"/>
                          <a:ea typeface="MS PGothic" charset="-128"/>
                        </a:rPr>
                        <a:t>Sweating</a:t>
                      </a:r>
                    </a:p>
                  </a:txBody>
                  <a:tcPr marL="182880" marR="182880" marT="91446" marB="9144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200" b="0" i="0" u="none" strike="noStrike" cap="none" normalizeH="0" baseline="0">
                          <a:ln>
                            <a:noFill/>
                          </a:ln>
                          <a:solidFill>
                            <a:srgbClr val="000000"/>
                          </a:solidFill>
                          <a:effectLst/>
                          <a:latin typeface="Open Sans" charset="0"/>
                          <a:ea typeface="MS PGothic" charset="-128"/>
                        </a:rPr>
                        <a:t>Weakness</a:t>
                      </a:r>
                    </a:p>
                  </a:txBody>
                  <a:tcPr marL="182880" marR="182880" marT="91446" marB="9144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extLst>
                  <a:ext uri="{0D108BD9-81ED-4DB2-BD59-A6C34878D82A}">
                    <a16:rowId xmlns:a16="http://schemas.microsoft.com/office/drawing/2014/main" val="10003"/>
                  </a:ext>
                </a:extLst>
              </a:tr>
              <a:tr h="62230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200" b="0" i="0" u="none" strike="noStrike" cap="none" normalizeH="0" baseline="0">
                          <a:ln>
                            <a:noFill/>
                          </a:ln>
                          <a:solidFill>
                            <a:srgbClr val="000000"/>
                          </a:solidFill>
                          <a:effectLst/>
                          <a:latin typeface="Open Sans" charset="0"/>
                          <a:ea typeface="MS PGothic" charset="-128"/>
                        </a:rPr>
                        <a:t>Anxiety</a:t>
                      </a:r>
                    </a:p>
                  </a:txBody>
                  <a:tcPr marL="182880" marR="182880" marT="91446" marB="9144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200" b="0" i="0" u="none" strike="noStrike" cap="none" normalizeH="0" baseline="0" dirty="0">
                          <a:ln>
                            <a:noFill/>
                          </a:ln>
                          <a:solidFill>
                            <a:srgbClr val="000000"/>
                          </a:solidFill>
                          <a:effectLst/>
                          <a:latin typeface="Open Sans" charset="0"/>
                          <a:ea typeface="MS PGothic" charset="-128"/>
                        </a:rPr>
                        <a:t>Drowsiness</a:t>
                      </a:r>
                    </a:p>
                  </a:txBody>
                  <a:tcPr marL="182880" marR="182880" marT="91446" marB="9144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extLst>
                  <a:ext uri="{0D108BD9-81ED-4DB2-BD59-A6C34878D82A}">
                    <a16:rowId xmlns:a16="http://schemas.microsoft.com/office/drawing/2014/main" val="10004"/>
                  </a:ext>
                </a:extLst>
              </a:tr>
              <a:tr h="62230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200" b="0" i="0" u="none" strike="noStrike" cap="none" normalizeH="0" baseline="0">
                          <a:ln>
                            <a:noFill/>
                          </a:ln>
                          <a:solidFill>
                            <a:srgbClr val="000000"/>
                          </a:solidFill>
                          <a:effectLst/>
                          <a:latin typeface="Open Sans" charset="0"/>
                          <a:ea typeface="MS PGothic" charset="-128"/>
                        </a:rPr>
                        <a:t>Hunger</a:t>
                      </a:r>
                    </a:p>
                  </a:txBody>
                  <a:tcPr marL="182880" marR="182880" marT="91446" marB="9144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200" b="0" i="0" u="none" strike="noStrike" cap="none" normalizeH="0" baseline="0" dirty="0">
                          <a:ln>
                            <a:noFill/>
                          </a:ln>
                          <a:solidFill>
                            <a:srgbClr val="000000"/>
                          </a:solidFill>
                          <a:effectLst/>
                          <a:latin typeface="Open Sans" charset="0"/>
                          <a:ea typeface="MS PGothic" charset="-128"/>
                        </a:rPr>
                        <a:t>Vision Changes</a:t>
                      </a:r>
                    </a:p>
                  </a:txBody>
                  <a:tcPr marL="182880" marR="182880" marT="91446" marB="9144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extLst>
                  <a:ext uri="{0D108BD9-81ED-4DB2-BD59-A6C34878D82A}">
                    <a16:rowId xmlns:a16="http://schemas.microsoft.com/office/drawing/2014/main" val="10005"/>
                  </a:ext>
                </a:extLst>
              </a:tr>
              <a:tr h="62230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200" b="0" i="0" u="none" strike="noStrike" cap="none" normalizeH="0" baseline="0">
                          <a:ln>
                            <a:noFill/>
                          </a:ln>
                          <a:solidFill>
                            <a:srgbClr val="000000"/>
                          </a:solidFill>
                          <a:effectLst/>
                          <a:latin typeface="Open Sans" charset="0"/>
                          <a:ea typeface="MS PGothic" charset="-128"/>
                        </a:rPr>
                        <a:t>Nausea</a:t>
                      </a:r>
                    </a:p>
                  </a:txBody>
                  <a:tcPr marL="182880" marR="182880" marT="91446" marB="9144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200" b="0" i="0" u="none" strike="noStrike" cap="none" normalizeH="0" baseline="0" dirty="0">
                          <a:ln>
                            <a:noFill/>
                          </a:ln>
                          <a:solidFill>
                            <a:srgbClr val="000000"/>
                          </a:solidFill>
                          <a:effectLst/>
                          <a:latin typeface="Open Sans" charset="0"/>
                          <a:ea typeface="MS PGothic" charset="-128"/>
                        </a:rPr>
                        <a:t>Slurred </a:t>
                      </a:r>
                      <a:r>
                        <a:rPr kumimoji="0" lang="en-US" altLang="en-US" sz="3200" b="0" i="0" u="none" strike="noStrike" cap="none" normalizeH="0" baseline="0" dirty="0" err="1">
                          <a:ln>
                            <a:noFill/>
                          </a:ln>
                          <a:solidFill>
                            <a:srgbClr val="000000"/>
                          </a:solidFill>
                          <a:effectLst/>
                          <a:latin typeface="Open Sans" charset="0"/>
                          <a:ea typeface="MS PGothic" charset="-128"/>
                        </a:rPr>
                        <a:t>speach</a:t>
                      </a:r>
                      <a:endParaRPr kumimoji="0" lang="en-US" altLang="en-US" sz="3200" b="0" i="0" u="none" strike="noStrike" cap="none" normalizeH="0" baseline="0" dirty="0">
                        <a:ln>
                          <a:noFill/>
                        </a:ln>
                        <a:solidFill>
                          <a:srgbClr val="000000"/>
                        </a:solidFill>
                        <a:effectLst/>
                        <a:latin typeface="Open Sans" charset="0"/>
                        <a:ea typeface="MS PGothic" charset="-128"/>
                      </a:endParaRPr>
                    </a:p>
                  </a:txBody>
                  <a:tcPr marL="182880" marR="182880" marT="91446" marB="9144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extLst>
                  <a:ext uri="{0D108BD9-81ED-4DB2-BD59-A6C34878D82A}">
                    <a16:rowId xmlns:a16="http://schemas.microsoft.com/office/drawing/2014/main" val="10006"/>
                  </a:ext>
                </a:extLst>
              </a:tr>
              <a:tr h="622300">
                <a:tc>
                  <a: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200" b="0" i="0" u="none" strike="noStrike" cap="none" normalizeH="0" baseline="0" dirty="0">
                          <a:ln>
                            <a:noFill/>
                          </a:ln>
                          <a:solidFill>
                            <a:srgbClr val="000000"/>
                          </a:solidFill>
                          <a:effectLst/>
                          <a:latin typeface="Open Sans" charset="0"/>
                          <a:ea typeface="MS PGothic" charset="-128"/>
                        </a:rPr>
                        <a:t>Tingling</a:t>
                      </a:r>
                    </a:p>
                  </a:txBody>
                  <a:tcPr marL="182880" marR="182880" marT="91446" marB="9144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200" b="0" i="0" u="none" strike="noStrike" cap="none" normalizeH="0" baseline="0" dirty="0">
                          <a:ln>
                            <a:noFill/>
                          </a:ln>
                          <a:solidFill>
                            <a:srgbClr val="000000"/>
                          </a:solidFill>
                          <a:effectLst/>
                          <a:latin typeface="Open Sans" charset="0"/>
                          <a:ea typeface="MS PGothic" charset="-128"/>
                        </a:rPr>
                        <a:t>Headache</a:t>
                      </a:r>
                    </a:p>
                  </a:txBody>
                  <a:tcPr marL="182880" marR="182880" marT="91446" marB="9144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extLst>
                  <a:ext uri="{0D108BD9-81ED-4DB2-BD59-A6C34878D82A}">
                    <a16:rowId xmlns:a16="http://schemas.microsoft.com/office/drawing/2014/main" val="4156997202"/>
                  </a:ext>
                </a:extLst>
              </a:tr>
              <a:tr h="62230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endParaRPr kumimoji="0" lang="en-CA" altLang="en-US" sz="3200" b="0" i="0" u="none" strike="noStrike" cap="none" normalizeH="0" baseline="0">
                        <a:ln>
                          <a:noFill/>
                        </a:ln>
                        <a:solidFill>
                          <a:srgbClr val="000000"/>
                        </a:solidFill>
                        <a:effectLst/>
                        <a:latin typeface="Open Sans" charset="0"/>
                        <a:ea typeface="MS PGothic" charset="-128"/>
                      </a:endParaRPr>
                    </a:p>
                  </a:txBody>
                  <a:tcPr marL="182880" marR="182880" marT="91446" marB="9144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90000"/>
                        </a:lnSpc>
                        <a:spcBef>
                          <a:spcPct val="0"/>
                        </a:spcBef>
                        <a:spcAft>
                          <a:spcPct val="0"/>
                        </a:spcAft>
                        <a:buClrTx/>
                        <a:buSzTx/>
                        <a:buFont typeface="Arial" charset="0"/>
                        <a:buNone/>
                        <a:tabLst/>
                      </a:pPr>
                      <a:r>
                        <a:rPr kumimoji="0" lang="en-US" altLang="en-US" sz="3200" b="0" i="0" u="none" strike="noStrike" cap="none" normalizeH="0" baseline="0" dirty="0">
                          <a:ln>
                            <a:noFill/>
                          </a:ln>
                          <a:solidFill>
                            <a:srgbClr val="000000"/>
                          </a:solidFill>
                          <a:effectLst/>
                          <a:latin typeface="Open Sans" charset="0"/>
                          <a:ea typeface="MS PGothic" charset="-128"/>
                        </a:rPr>
                        <a:t>Dizziness</a:t>
                      </a:r>
                    </a:p>
                  </a:txBody>
                  <a:tcPr marL="182880" marR="182880" marT="91446" marB="9144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extLst>
                  <a:ext uri="{0D108BD9-81ED-4DB2-BD59-A6C34878D82A}">
                    <a16:rowId xmlns:a16="http://schemas.microsoft.com/office/drawing/2014/main" val="10007"/>
                  </a:ext>
                </a:extLst>
              </a:tr>
            </a:tbl>
          </a:graphicData>
        </a:graphic>
      </p:graphicFrame>
      <p:sp>
        <p:nvSpPr>
          <p:cNvPr id="33823" name="Title 3"/>
          <p:cNvSpPr>
            <a:spLocks noGrp="1"/>
          </p:cNvSpPr>
          <p:nvPr>
            <p:ph type="title" idx="4294967295"/>
          </p:nvPr>
        </p:nvSpPr>
        <p:spPr>
          <a:xfrm>
            <a:off x="4267200" y="1514021"/>
            <a:ext cx="15544800" cy="1585592"/>
          </a:xfrm>
        </p:spPr>
        <p:txBody>
          <a:bodyPr vert="horz" wrap="square" lIns="182880" tIns="91440" rIns="182880" bIns="91440" numCol="1" anchor="ctr" anchorCtr="0" compatLnSpc="1">
            <a:prstTxWarp prst="textNoShape">
              <a:avLst/>
            </a:prstTxWarp>
          </a:bodyPr>
          <a:lstStyle/>
          <a:p>
            <a:r>
              <a:rPr lang="en-CA" altLang="en-US" dirty="0"/>
              <a:t>Symptoms of Hypoglycemia</a:t>
            </a:r>
          </a:p>
        </p:txBody>
      </p:sp>
      <p:sp>
        <p:nvSpPr>
          <p:cNvPr id="33824" name="Rectangle 1"/>
          <p:cNvSpPr>
            <a:spLocks noChangeArrowheads="1"/>
          </p:cNvSpPr>
          <p:nvPr/>
        </p:nvSpPr>
        <p:spPr bwMode="auto">
          <a:xfrm>
            <a:off x="3657600" y="12801600"/>
            <a:ext cx="8382000" cy="762000"/>
          </a:xfrm>
          <a:prstGeom prst="rect">
            <a:avLst/>
          </a:prstGeom>
          <a:solidFill>
            <a:schemeClr val="bg1"/>
          </a:solidFill>
          <a:ln w="9525">
            <a:solidFill>
              <a:schemeClr val="bg1"/>
            </a:solidFill>
            <a:round/>
            <a:headEnd/>
            <a:tailEnd/>
          </a:ln>
        </p:spPr>
        <p:txBody>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algn="l" defTabSz="1828800" fontAlgn="base">
              <a:spcBef>
                <a:spcPct val="0"/>
              </a:spcBef>
              <a:spcAft>
                <a:spcPct val="0"/>
              </a:spcAft>
            </a:pPr>
            <a:endParaRPr lang="en-CA" altLang="en-US" sz="4800" b="0" kern="1200">
              <a:solidFill>
                <a:prstClr val="black"/>
              </a:solidFill>
              <a:latin typeface="Arial" charset="0"/>
              <a:cs typeface="+mn-cs"/>
            </a:endParaRPr>
          </a:p>
        </p:txBody>
      </p:sp>
      <p:sp>
        <p:nvSpPr>
          <p:cNvPr id="2" name="Wave 5">
            <a:extLst>
              <a:ext uri="{FF2B5EF4-FFF2-40B4-BE49-F238E27FC236}">
                <a16:creationId xmlns:a16="http://schemas.microsoft.com/office/drawing/2014/main" id="{0208D854-8B71-3711-A034-EE62C225B71F}"/>
              </a:ext>
            </a:extLst>
          </p:cNvPr>
          <p:cNvSpPr>
            <a:spLocks noChangeArrowheads="1"/>
          </p:cNvSpPr>
          <p:nvPr/>
        </p:nvSpPr>
        <p:spPr bwMode="auto">
          <a:xfrm>
            <a:off x="20840700" y="904421"/>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3" name="Text Box 5">
            <a:extLst>
              <a:ext uri="{FF2B5EF4-FFF2-40B4-BE49-F238E27FC236}">
                <a16:creationId xmlns:a16="http://schemas.microsoft.com/office/drawing/2014/main" id="{4D8ACC76-87DA-1440-E959-C99BE27A874D}"/>
              </a:ext>
            </a:extLst>
          </p:cNvPr>
          <p:cNvSpPr txBox="1">
            <a:spLocks noChangeArrowheads="1"/>
          </p:cNvSpPr>
          <p:nvPr/>
        </p:nvSpPr>
        <p:spPr bwMode="auto">
          <a:xfrm>
            <a:off x="3048000" y="125742"/>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sp>
        <p:nvSpPr>
          <p:cNvPr id="4" name="ZoneTexte 3">
            <a:extLst>
              <a:ext uri="{FF2B5EF4-FFF2-40B4-BE49-F238E27FC236}">
                <a16:creationId xmlns:a16="http://schemas.microsoft.com/office/drawing/2014/main" id="{3097393A-85D3-F54E-CF71-53536AEAE74B}"/>
              </a:ext>
            </a:extLst>
          </p:cNvPr>
          <p:cNvSpPr txBox="1"/>
          <p:nvPr/>
        </p:nvSpPr>
        <p:spPr>
          <a:xfrm>
            <a:off x="446004" y="10650099"/>
            <a:ext cx="22955322" cy="1200329"/>
          </a:xfrm>
          <a:prstGeom prst="rect">
            <a:avLst/>
          </a:prstGeom>
          <a:noFill/>
        </p:spPr>
        <p:txBody>
          <a:bodyPr wrap="none" rtlCol="0">
            <a:spAutoFit/>
          </a:bodyPr>
          <a:lstStyle/>
          <a:p>
            <a:r>
              <a:rPr lang="fr-FR" sz="3600" dirty="0" err="1">
                <a:solidFill>
                  <a:schemeClr val="tx1"/>
                </a:solidFill>
              </a:rPr>
              <a:t>Frequent</a:t>
            </a:r>
            <a:r>
              <a:rPr lang="fr-FR" sz="3600" dirty="0">
                <a:solidFill>
                  <a:schemeClr val="tx1"/>
                </a:solidFill>
              </a:rPr>
              <a:t> </a:t>
            </a:r>
            <a:r>
              <a:rPr lang="fr-FR" sz="3600" dirty="0" err="1">
                <a:solidFill>
                  <a:schemeClr val="tx1"/>
                </a:solidFill>
              </a:rPr>
              <a:t>hypoglycemia</a:t>
            </a:r>
            <a:r>
              <a:rPr lang="fr-FR" sz="3600" dirty="0">
                <a:solidFill>
                  <a:schemeClr val="tx1"/>
                </a:solidFill>
              </a:rPr>
              <a:t> </a:t>
            </a:r>
            <a:r>
              <a:rPr lang="fr-FR" sz="3600" dirty="0">
                <a:solidFill>
                  <a:schemeClr val="tx1"/>
                </a:solidFill>
                <a:sym typeface="Wingdings" pitchFamily="2" charset="2"/>
              </a:rPr>
              <a:t> </a:t>
            </a:r>
            <a:r>
              <a:rPr lang="fr-FR" sz="3600" dirty="0" err="1">
                <a:solidFill>
                  <a:schemeClr val="tx1"/>
                </a:solidFill>
                <a:sym typeface="Wingdings" pitchFamily="2" charset="2"/>
              </a:rPr>
              <a:t>Defective</a:t>
            </a:r>
            <a:r>
              <a:rPr lang="fr-FR" sz="3600" dirty="0">
                <a:solidFill>
                  <a:schemeClr val="tx1"/>
                </a:solidFill>
                <a:sym typeface="Wingdings" pitchFamily="2" charset="2"/>
              </a:rPr>
              <a:t> glucose </a:t>
            </a:r>
            <a:r>
              <a:rPr lang="fr-FR" sz="3600" dirty="0" err="1">
                <a:solidFill>
                  <a:schemeClr val="tx1"/>
                </a:solidFill>
                <a:sym typeface="Wingdings" pitchFamily="2" charset="2"/>
              </a:rPr>
              <a:t>counterregulation</a:t>
            </a:r>
            <a:r>
              <a:rPr lang="fr-FR" sz="3600" dirty="0">
                <a:solidFill>
                  <a:schemeClr val="tx1"/>
                </a:solidFill>
                <a:sym typeface="Wingdings" pitchFamily="2" charset="2"/>
              </a:rPr>
              <a:t>  </a:t>
            </a:r>
            <a:r>
              <a:rPr lang="fr-FR" sz="3600" dirty="0" err="1">
                <a:solidFill>
                  <a:schemeClr val="tx1"/>
                </a:solidFill>
                <a:sym typeface="Wingdings" pitchFamily="2" charset="2"/>
              </a:rPr>
              <a:t>Impaired</a:t>
            </a:r>
            <a:r>
              <a:rPr lang="fr-FR" sz="3600" dirty="0">
                <a:solidFill>
                  <a:schemeClr val="tx1"/>
                </a:solidFill>
                <a:sym typeface="Wingdings" pitchFamily="2" charset="2"/>
              </a:rPr>
              <a:t> </a:t>
            </a:r>
            <a:r>
              <a:rPr lang="fr-FR" sz="3600" dirty="0" err="1">
                <a:solidFill>
                  <a:schemeClr val="tx1"/>
                </a:solidFill>
                <a:sym typeface="Wingdings" pitchFamily="2" charset="2"/>
              </a:rPr>
              <a:t>awareness</a:t>
            </a:r>
            <a:r>
              <a:rPr lang="fr-FR" sz="3600" dirty="0">
                <a:solidFill>
                  <a:schemeClr val="tx1"/>
                </a:solidFill>
                <a:sym typeface="Wingdings" pitchFamily="2" charset="2"/>
              </a:rPr>
              <a:t> of </a:t>
            </a:r>
            <a:r>
              <a:rPr lang="fr-FR" sz="3600" dirty="0" err="1">
                <a:solidFill>
                  <a:schemeClr val="tx1"/>
                </a:solidFill>
                <a:sym typeface="Wingdings" pitchFamily="2" charset="2"/>
              </a:rPr>
              <a:t>hypoglycemia</a:t>
            </a:r>
            <a:endParaRPr lang="fr-FR" sz="3600" dirty="0">
              <a:solidFill>
                <a:schemeClr val="tx1"/>
              </a:solidFill>
              <a:sym typeface="Wingdings" pitchFamily="2" charset="2"/>
            </a:endParaRPr>
          </a:p>
          <a:p>
            <a:r>
              <a:rPr lang="fr-FR" sz="3600" dirty="0" err="1">
                <a:solidFill>
                  <a:schemeClr val="tx1"/>
                </a:solidFill>
                <a:sym typeface="Wingdings" pitchFamily="2" charset="2"/>
              </a:rPr>
              <a:t>Validated</a:t>
            </a:r>
            <a:r>
              <a:rPr lang="fr-FR" sz="3600" dirty="0">
                <a:solidFill>
                  <a:schemeClr val="tx1"/>
                </a:solidFill>
                <a:sym typeface="Wingdings" pitchFamily="2" charset="2"/>
              </a:rPr>
              <a:t> screening </a:t>
            </a:r>
            <a:r>
              <a:rPr lang="fr-FR" sz="3600" dirty="0" err="1">
                <a:solidFill>
                  <a:schemeClr val="tx1"/>
                </a:solidFill>
                <a:sym typeface="Wingdings" pitchFamily="2" charset="2"/>
              </a:rPr>
              <a:t>tools</a:t>
            </a:r>
            <a:r>
              <a:rPr lang="fr-FR" sz="3600" dirty="0">
                <a:solidFill>
                  <a:schemeClr val="tx1"/>
                </a:solidFill>
                <a:sym typeface="Wingdings" pitchFamily="2" charset="2"/>
              </a:rPr>
              <a:t>: Gold or Clarke scores</a:t>
            </a:r>
            <a:endParaRPr lang="fr-FR" sz="3600" dirty="0">
              <a:solidFill>
                <a:schemeClr val="tx1"/>
              </a:solidFill>
            </a:endParaRPr>
          </a:p>
        </p:txBody>
      </p:sp>
      <p:pic>
        <p:nvPicPr>
          <p:cNvPr id="5" name="Image 4">
            <a:extLst>
              <a:ext uri="{FF2B5EF4-FFF2-40B4-BE49-F238E27FC236}">
                <a16:creationId xmlns:a16="http://schemas.microsoft.com/office/drawing/2014/main" id="{8D13D0B3-8DD7-5927-CBB3-E1297D2D68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1331182-DF26-56CB-2A47-155EF41A70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
        <p:nvSpPr>
          <p:cNvPr id="2" name="Titre 1">
            <a:extLst>
              <a:ext uri="{FF2B5EF4-FFF2-40B4-BE49-F238E27FC236}">
                <a16:creationId xmlns:a16="http://schemas.microsoft.com/office/drawing/2014/main" id="{140C9673-DCED-C11C-8984-E87A4722B84A}"/>
              </a:ext>
            </a:extLst>
          </p:cNvPr>
          <p:cNvSpPr>
            <a:spLocks noGrp="1"/>
          </p:cNvSpPr>
          <p:nvPr>
            <p:ph type="title"/>
          </p:nvPr>
        </p:nvSpPr>
        <p:spPr>
          <a:xfrm>
            <a:off x="1676400" y="740564"/>
            <a:ext cx="21031200" cy="1818521"/>
          </a:xfrm>
        </p:spPr>
        <p:txBody>
          <a:bodyPr/>
          <a:lstStyle/>
          <a:p>
            <a:pPr algn="ctr"/>
            <a:r>
              <a:rPr lang="fr-FR" sz="6600" dirty="0"/>
              <a:t>Gold and Clarke Scores for </a:t>
            </a:r>
            <a:r>
              <a:rPr lang="fr-FR" sz="6600" dirty="0" err="1"/>
              <a:t>Detection</a:t>
            </a:r>
            <a:r>
              <a:rPr lang="fr-FR" sz="6600" dirty="0"/>
              <a:t> </a:t>
            </a:r>
            <a:br>
              <a:rPr lang="fr-FR" sz="6600" dirty="0"/>
            </a:br>
            <a:r>
              <a:rPr lang="fr-FR" sz="6600" dirty="0"/>
              <a:t>of </a:t>
            </a:r>
            <a:r>
              <a:rPr lang="fr-FR" sz="6600" dirty="0" err="1"/>
              <a:t>Impaired</a:t>
            </a:r>
            <a:r>
              <a:rPr lang="fr-FR" sz="6600" dirty="0"/>
              <a:t> </a:t>
            </a:r>
            <a:r>
              <a:rPr lang="fr-FR" sz="6600" dirty="0" err="1"/>
              <a:t>Awareness</a:t>
            </a:r>
            <a:r>
              <a:rPr lang="fr-FR" sz="6600" dirty="0"/>
              <a:t> of </a:t>
            </a:r>
            <a:r>
              <a:rPr lang="fr-FR" sz="6600" dirty="0" err="1"/>
              <a:t>Hypoglycemia</a:t>
            </a:r>
            <a:endParaRPr lang="fr-FR" sz="6600" dirty="0"/>
          </a:p>
        </p:txBody>
      </p:sp>
      <p:pic>
        <p:nvPicPr>
          <p:cNvPr id="6" name="Image 5">
            <a:extLst>
              <a:ext uri="{FF2B5EF4-FFF2-40B4-BE49-F238E27FC236}">
                <a16:creationId xmlns:a16="http://schemas.microsoft.com/office/drawing/2014/main" id="{CE6B272B-D87D-7970-67CA-C325908125C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022041" y="3381377"/>
            <a:ext cx="11361959" cy="8932543"/>
          </a:xfrm>
          <a:prstGeom prst="rect">
            <a:avLst/>
          </a:prstGeom>
        </p:spPr>
      </p:pic>
      <p:pic>
        <p:nvPicPr>
          <p:cNvPr id="8" name="Image 7">
            <a:extLst>
              <a:ext uri="{FF2B5EF4-FFF2-40B4-BE49-F238E27FC236}">
                <a16:creationId xmlns:a16="http://schemas.microsoft.com/office/drawing/2014/main" id="{31577B0B-790A-C401-3291-D0694A8D69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76400" y="6318898"/>
            <a:ext cx="10204450" cy="7126184"/>
          </a:xfrm>
          <a:prstGeom prst="rect">
            <a:avLst/>
          </a:prstGeom>
        </p:spPr>
      </p:pic>
      <p:pic>
        <p:nvPicPr>
          <p:cNvPr id="10" name="Image 9">
            <a:extLst>
              <a:ext uri="{FF2B5EF4-FFF2-40B4-BE49-F238E27FC236}">
                <a16:creationId xmlns:a16="http://schemas.microsoft.com/office/drawing/2014/main" id="{0BFD0D7A-05BE-2E8B-A769-55C05E1F10E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6400" y="3255013"/>
            <a:ext cx="10204450" cy="2911882"/>
          </a:xfrm>
          <a:prstGeom prst="rect">
            <a:avLst/>
          </a:prstGeom>
        </p:spPr>
      </p:pic>
      <p:sp>
        <p:nvSpPr>
          <p:cNvPr id="11" name="Wave 5">
            <a:extLst>
              <a:ext uri="{FF2B5EF4-FFF2-40B4-BE49-F238E27FC236}">
                <a16:creationId xmlns:a16="http://schemas.microsoft.com/office/drawing/2014/main" id="{928D4AA6-D915-9775-6897-B938068F206C}"/>
              </a:ext>
            </a:extLst>
          </p:cNvPr>
          <p:cNvSpPr>
            <a:spLocks noChangeArrowheads="1"/>
          </p:cNvSpPr>
          <p:nvPr/>
        </p:nvSpPr>
        <p:spPr bwMode="auto">
          <a:xfrm>
            <a:off x="21406757" y="713443"/>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12" name="Text Box 5">
            <a:extLst>
              <a:ext uri="{FF2B5EF4-FFF2-40B4-BE49-F238E27FC236}">
                <a16:creationId xmlns:a16="http://schemas.microsoft.com/office/drawing/2014/main" id="{B46C7236-8CEB-C46C-40EE-7A7F02566BF5}"/>
              </a:ext>
            </a:extLst>
          </p:cNvPr>
          <p:cNvSpPr txBox="1">
            <a:spLocks noChangeArrowheads="1"/>
          </p:cNvSpPr>
          <p:nvPr/>
        </p:nvSpPr>
        <p:spPr bwMode="auto">
          <a:xfrm>
            <a:off x="3048000" y="125742"/>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spTree>
    <p:extLst>
      <p:ext uri="{BB962C8B-B14F-4D97-AF65-F5344CB8AC3E}">
        <p14:creationId xmlns:p14="http://schemas.microsoft.com/office/powerpoint/2010/main" val="3871854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04" name="Rectangle 4"/>
          <p:cNvSpPr>
            <a:spLocks noChangeArrowheads="1"/>
          </p:cNvSpPr>
          <p:nvPr/>
        </p:nvSpPr>
        <p:spPr bwMode="auto">
          <a:xfrm>
            <a:off x="6784977" y="2072543"/>
            <a:ext cx="184731" cy="16619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nchor="ct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fontAlgn="base">
              <a:spcBef>
                <a:spcPct val="0"/>
              </a:spcBef>
              <a:spcAft>
                <a:spcPct val="0"/>
              </a:spcAft>
            </a:pPr>
            <a:br>
              <a:rPr lang="en-US" altLang="en-US" sz="3400" b="0" kern="1200">
                <a:solidFill>
                  <a:prstClr val="black"/>
                </a:solidFill>
                <a:cs typeface="+mn-cs"/>
              </a:rPr>
            </a:br>
            <a:endParaRPr lang="en-US" altLang="en-US" sz="3400" b="0" kern="1200">
              <a:solidFill>
                <a:prstClr val="black"/>
              </a:solidFill>
              <a:cs typeface="+mn-cs"/>
            </a:endParaRPr>
          </a:p>
          <a:p>
            <a:pPr algn="l" defTabSz="1682750" fontAlgn="base">
              <a:spcBef>
                <a:spcPct val="0"/>
              </a:spcBef>
              <a:spcAft>
                <a:spcPct val="0"/>
              </a:spcAft>
            </a:pPr>
            <a:endParaRPr lang="en-US" altLang="en-US" sz="3400" b="0" kern="1200">
              <a:solidFill>
                <a:prstClr val="black"/>
              </a:solidFill>
              <a:cs typeface="+mn-cs"/>
            </a:endParaRPr>
          </a:p>
        </p:txBody>
      </p:sp>
      <p:graphicFrame>
        <p:nvGraphicFramePr>
          <p:cNvPr id="153621" name="Group 21"/>
          <p:cNvGraphicFramePr>
            <a:graphicFrameLocks noGrp="1"/>
          </p:cNvGraphicFramePr>
          <p:nvPr>
            <p:extLst>
              <p:ext uri="{D42A27DB-BD31-4B8C-83A1-F6EECF244321}">
                <p14:modId xmlns:p14="http://schemas.microsoft.com/office/powerpoint/2010/main" val="3126699008"/>
              </p:ext>
            </p:extLst>
          </p:nvPr>
        </p:nvGraphicFramePr>
        <p:xfrm>
          <a:off x="6346826" y="1416051"/>
          <a:ext cx="11693524" cy="10462276"/>
        </p:xfrm>
        <a:graphic>
          <a:graphicData uri="http://schemas.openxmlformats.org/drawingml/2006/table">
            <a:tbl>
              <a:tblPr/>
              <a:tblGrid>
                <a:gridCol w="11693524">
                  <a:extLst>
                    <a:ext uri="{9D8B030D-6E8A-4147-A177-3AD203B41FA5}">
                      <a16:colId xmlns:a16="http://schemas.microsoft.com/office/drawing/2014/main" val="20000"/>
                    </a:ext>
                  </a:extLst>
                </a:gridCol>
              </a:tblGrid>
              <a:tr h="1280176">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0" fontAlgn="base" latinLnBrk="0" hangingPunct="0">
                        <a:lnSpc>
                          <a:spcPct val="100000"/>
                        </a:lnSpc>
                        <a:spcBef>
                          <a:spcPct val="0"/>
                        </a:spcBef>
                        <a:spcAft>
                          <a:spcPct val="0"/>
                        </a:spcAft>
                        <a:buClrTx/>
                        <a:buSzTx/>
                        <a:buFontTx/>
                        <a:buNone/>
                        <a:tabLst/>
                      </a:pPr>
                      <a:r>
                        <a:rPr kumimoji="0" lang="en-US" altLang="en-US" sz="3600" b="1" i="0" u="none" strike="noStrike" cap="none" normalizeH="0" baseline="0" dirty="0">
                          <a:ln>
                            <a:noFill/>
                          </a:ln>
                          <a:solidFill>
                            <a:srgbClr val="FFFFFF"/>
                          </a:solidFill>
                          <a:effectLst/>
                          <a:latin typeface="Calibri" charset="0"/>
                          <a:ea typeface="MS PGothic" charset="-128"/>
                        </a:rPr>
                        <a:t>Risk factors for hypoglycemia in individuals </a:t>
                      </a:r>
                      <a:br>
                        <a:rPr kumimoji="0" lang="en-US" altLang="en-US" sz="3600" b="1" i="0" u="none" strike="noStrike" cap="none" normalizeH="0" baseline="0" dirty="0">
                          <a:ln>
                            <a:noFill/>
                          </a:ln>
                          <a:solidFill>
                            <a:srgbClr val="FFFFFF"/>
                          </a:solidFill>
                          <a:effectLst/>
                          <a:latin typeface="Calibri" charset="0"/>
                          <a:ea typeface="MS PGothic" charset="-128"/>
                        </a:rPr>
                      </a:br>
                      <a:r>
                        <a:rPr kumimoji="0" lang="en-US" altLang="en-US" sz="3600" b="1" i="0" u="none" strike="noStrike" cap="none" normalizeH="0" baseline="0" dirty="0">
                          <a:ln>
                            <a:noFill/>
                          </a:ln>
                          <a:solidFill>
                            <a:srgbClr val="FFFFFF"/>
                          </a:solidFill>
                          <a:effectLst/>
                          <a:latin typeface="Calibri" charset="0"/>
                          <a:ea typeface="MS PGothic" charset="-128"/>
                        </a:rPr>
                        <a:t>treated with sulfonylureas or insulin</a:t>
                      </a:r>
                      <a:endParaRPr kumimoji="0" lang="en-US" altLang="en-US" sz="3600" b="0" i="0" u="none" strike="noStrike" cap="none" normalizeH="0" baseline="0" dirty="0">
                        <a:ln>
                          <a:noFill/>
                        </a:ln>
                        <a:solidFill>
                          <a:schemeClr val="tx1"/>
                        </a:solidFill>
                        <a:effectLst/>
                        <a:latin typeface="Calibri" charset="0"/>
                        <a:ea typeface="MS PGothic" charset="-128"/>
                      </a:endParaRPr>
                    </a:p>
                  </a:txBody>
                  <a:tcPr marL="182880" marR="182880" marT="91448" marB="9144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918210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defTabSz="841375"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841375" rtl="0" eaLnBrk="0" fontAlgn="base" latinLnBrk="0" hangingPunct="0">
                        <a:lnSpc>
                          <a:spcPct val="100000"/>
                        </a:lnSpc>
                        <a:spcBef>
                          <a:spcPct val="0"/>
                        </a:spcBef>
                        <a:spcAft>
                          <a:spcPct val="0"/>
                        </a:spcAft>
                        <a:buClrTx/>
                        <a:buSzTx/>
                        <a:buFontTx/>
                        <a:buNone/>
                        <a:tabLst/>
                      </a:pPr>
                      <a:endParaRPr kumimoji="0" lang="en-US" altLang="en-US" sz="3600" b="0" i="0" u="none" strike="noStrike" cap="none" normalizeH="0" baseline="0" dirty="0">
                        <a:ln>
                          <a:noFill/>
                        </a:ln>
                        <a:solidFill>
                          <a:srgbClr val="000000"/>
                        </a:solidFill>
                        <a:effectLst/>
                        <a:latin typeface="Calibri" charset="0"/>
                        <a:ea typeface="MS PGothic" charset="-128"/>
                      </a:endParaRPr>
                    </a:p>
                    <a:p>
                      <a:pPr marL="0" marR="0" lvl="0" indent="0" algn="ctr" defTabSz="841375" rtl="0" eaLnBrk="0" fontAlgn="base" latinLnBrk="0" hangingPunct="0">
                        <a:lnSpc>
                          <a:spcPct val="110000"/>
                        </a:lnSpc>
                        <a:spcBef>
                          <a:spcPct val="0"/>
                        </a:spcBef>
                        <a:spcAft>
                          <a:spcPct val="0"/>
                        </a:spcAft>
                        <a:buClrTx/>
                        <a:buSzTx/>
                        <a:buFont typeface="Arial" charset="0"/>
                        <a:buChar char="•"/>
                        <a:tabLst/>
                      </a:pPr>
                      <a:r>
                        <a:rPr kumimoji="0" lang="en-US" altLang="en-US" sz="3600" b="0" i="0" u="none" strike="noStrike" cap="none" normalizeH="0" baseline="0" dirty="0">
                          <a:ln>
                            <a:noFill/>
                          </a:ln>
                          <a:solidFill>
                            <a:srgbClr val="000000"/>
                          </a:solidFill>
                          <a:effectLst/>
                          <a:latin typeface="Calibri" charset="0"/>
                          <a:ea typeface="MS PGothic" charset="-128"/>
                        </a:rPr>
                        <a:t>Prior episode of severe hypoglycemia</a:t>
                      </a:r>
                    </a:p>
                    <a:p>
                      <a:pPr marL="0" marR="0" lvl="0" indent="0" algn="ctr" defTabSz="841375" rtl="0" eaLnBrk="0" fontAlgn="base" latinLnBrk="0" hangingPunct="0">
                        <a:lnSpc>
                          <a:spcPct val="110000"/>
                        </a:lnSpc>
                        <a:spcBef>
                          <a:spcPct val="0"/>
                        </a:spcBef>
                        <a:spcAft>
                          <a:spcPct val="0"/>
                        </a:spcAft>
                        <a:buClrTx/>
                        <a:buSzTx/>
                        <a:buFont typeface="Arial" charset="0"/>
                        <a:buChar char="•"/>
                        <a:tabLst/>
                      </a:pPr>
                      <a:r>
                        <a:rPr kumimoji="0" lang="en-US" altLang="en-US" sz="3600" b="0" i="0" u="none" strike="noStrike" cap="none" normalizeH="0" baseline="0" dirty="0">
                          <a:ln>
                            <a:noFill/>
                          </a:ln>
                          <a:solidFill>
                            <a:srgbClr val="000000"/>
                          </a:solidFill>
                          <a:effectLst/>
                          <a:latin typeface="Calibri" charset="0"/>
                          <a:ea typeface="MS PGothic" charset="-128"/>
                        </a:rPr>
                        <a:t>Current low A1C (&lt;7.0%)</a:t>
                      </a:r>
                    </a:p>
                    <a:p>
                      <a:pPr marL="0" marR="0" lvl="0" indent="0" algn="ctr" defTabSz="841375" rtl="0" eaLnBrk="0" fontAlgn="base" latinLnBrk="0" hangingPunct="0">
                        <a:lnSpc>
                          <a:spcPct val="110000"/>
                        </a:lnSpc>
                        <a:spcBef>
                          <a:spcPct val="0"/>
                        </a:spcBef>
                        <a:spcAft>
                          <a:spcPct val="0"/>
                        </a:spcAft>
                        <a:buClrTx/>
                        <a:buSzTx/>
                        <a:buFont typeface="Arial" charset="0"/>
                        <a:buChar char="•"/>
                        <a:tabLst/>
                      </a:pPr>
                      <a:r>
                        <a:rPr kumimoji="0" lang="en-US" altLang="en-US" sz="3600" b="0" i="0" u="none" strike="noStrike" cap="none" normalizeH="0" baseline="0" dirty="0">
                          <a:ln>
                            <a:noFill/>
                          </a:ln>
                          <a:solidFill>
                            <a:srgbClr val="000000"/>
                          </a:solidFill>
                          <a:effectLst/>
                          <a:latin typeface="Calibri" charset="0"/>
                          <a:ea typeface="MS PGothic" charset="-128"/>
                        </a:rPr>
                        <a:t>Hypoglycemia unawareness</a:t>
                      </a:r>
                    </a:p>
                    <a:p>
                      <a:pPr marL="0" marR="0" lvl="0" indent="0" algn="ctr" defTabSz="841375" rtl="0" eaLnBrk="0" fontAlgn="base" latinLnBrk="0" hangingPunct="0">
                        <a:lnSpc>
                          <a:spcPct val="110000"/>
                        </a:lnSpc>
                        <a:spcBef>
                          <a:spcPct val="0"/>
                        </a:spcBef>
                        <a:spcAft>
                          <a:spcPct val="0"/>
                        </a:spcAft>
                        <a:buClrTx/>
                        <a:buSzTx/>
                        <a:buFont typeface="Arial" charset="0"/>
                        <a:buChar char="•"/>
                        <a:tabLst/>
                      </a:pPr>
                      <a:r>
                        <a:rPr kumimoji="0" lang="en-US" altLang="en-US" sz="3600" b="0" i="0" u="none" strike="noStrike" cap="none" normalizeH="0" baseline="0" dirty="0">
                          <a:ln>
                            <a:noFill/>
                          </a:ln>
                          <a:solidFill>
                            <a:srgbClr val="000000"/>
                          </a:solidFill>
                          <a:effectLst/>
                          <a:latin typeface="Calibri" charset="0"/>
                          <a:ea typeface="MS PGothic" charset="-128"/>
                        </a:rPr>
                        <a:t>Long duration of insulin therapy</a:t>
                      </a:r>
                    </a:p>
                    <a:p>
                      <a:pPr marL="0" marR="0" lvl="0" indent="0" algn="ctr" defTabSz="841375" rtl="0" eaLnBrk="0" fontAlgn="base" latinLnBrk="0" hangingPunct="0">
                        <a:lnSpc>
                          <a:spcPct val="110000"/>
                        </a:lnSpc>
                        <a:spcBef>
                          <a:spcPct val="0"/>
                        </a:spcBef>
                        <a:spcAft>
                          <a:spcPct val="0"/>
                        </a:spcAft>
                        <a:buClrTx/>
                        <a:buSzTx/>
                        <a:buFont typeface="Arial" charset="0"/>
                        <a:buChar char="•"/>
                        <a:tabLst/>
                      </a:pPr>
                      <a:r>
                        <a:rPr kumimoji="0" lang="en-US" altLang="en-US" sz="3600" b="0" i="0" u="none" strike="noStrike" cap="none" normalizeH="0" baseline="0" dirty="0">
                          <a:ln>
                            <a:noFill/>
                          </a:ln>
                          <a:solidFill>
                            <a:srgbClr val="000000"/>
                          </a:solidFill>
                          <a:effectLst/>
                          <a:latin typeface="Calibri" charset="0"/>
                          <a:ea typeface="MS PGothic" charset="-128"/>
                        </a:rPr>
                        <a:t>Autonomic neuropathy</a:t>
                      </a:r>
                    </a:p>
                    <a:p>
                      <a:pPr marL="0" marR="0" lvl="0" indent="0" algn="ctr" defTabSz="841375" rtl="0" eaLnBrk="0" fontAlgn="base" latinLnBrk="0" hangingPunct="0">
                        <a:lnSpc>
                          <a:spcPct val="110000"/>
                        </a:lnSpc>
                        <a:spcBef>
                          <a:spcPct val="0"/>
                        </a:spcBef>
                        <a:spcAft>
                          <a:spcPct val="0"/>
                        </a:spcAft>
                        <a:buClrTx/>
                        <a:buSzTx/>
                        <a:buFont typeface="Arial" charset="0"/>
                        <a:buChar char="•"/>
                        <a:tabLst/>
                      </a:pPr>
                      <a:r>
                        <a:rPr kumimoji="0" lang="en-US" altLang="en-US" sz="3600" b="0" i="0" u="none" strike="noStrike" cap="none" normalizeH="0" baseline="0" dirty="0">
                          <a:ln>
                            <a:noFill/>
                          </a:ln>
                          <a:solidFill>
                            <a:srgbClr val="000000"/>
                          </a:solidFill>
                          <a:effectLst/>
                          <a:latin typeface="Calibri" charset="0"/>
                          <a:ea typeface="MS PGothic" charset="-128"/>
                        </a:rPr>
                        <a:t>Chronic kidney disease</a:t>
                      </a:r>
                    </a:p>
                    <a:p>
                      <a:pPr marL="0" marR="0" lvl="0" indent="0" algn="ctr" defTabSz="841375" rtl="0" eaLnBrk="0" fontAlgn="base" latinLnBrk="0" hangingPunct="0">
                        <a:lnSpc>
                          <a:spcPct val="110000"/>
                        </a:lnSpc>
                        <a:spcBef>
                          <a:spcPct val="0"/>
                        </a:spcBef>
                        <a:spcAft>
                          <a:spcPct val="0"/>
                        </a:spcAft>
                        <a:buClrTx/>
                        <a:buSzTx/>
                        <a:buFont typeface="Arial" charset="0"/>
                        <a:buChar char="•"/>
                        <a:tabLst/>
                      </a:pPr>
                      <a:r>
                        <a:rPr kumimoji="0" lang="en-US" altLang="en-US" sz="3600" b="0" i="0" u="none" strike="noStrike" cap="none" normalizeH="0" baseline="0" dirty="0">
                          <a:ln>
                            <a:noFill/>
                          </a:ln>
                          <a:solidFill>
                            <a:srgbClr val="000000"/>
                          </a:solidFill>
                          <a:effectLst/>
                          <a:latin typeface="Calibri" charset="0"/>
                          <a:ea typeface="MS PGothic" charset="-128"/>
                        </a:rPr>
                        <a:t>Low economic status, food insecurity</a:t>
                      </a:r>
                    </a:p>
                    <a:p>
                      <a:pPr marL="0" marR="0" lvl="0" indent="0" algn="ctr" defTabSz="841375" rtl="0" eaLnBrk="0" fontAlgn="base" latinLnBrk="0" hangingPunct="0">
                        <a:lnSpc>
                          <a:spcPct val="110000"/>
                        </a:lnSpc>
                        <a:spcBef>
                          <a:spcPct val="0"/>
                        </a:spcBef>
                        <a:spcAft>
                          <a:spcPct val="0"/>
                        </a:spcAft>
                        <a:buClrTx/>
                        <a:buSzTx/>
                        <a:buFont typeface="Arial" charset="0"/>
                        <a:buChar char="•"/>
                        <a:tabLst/>
                      </a:pPr>
                      <a:r>
                        <a:rPr kumimoji="0" lang="en-US" altLang="en-US" sz="3600" b="0" i="0" u="none" strike="noStrike" cap="none" normalizeH="0" baseline="0" dirty="0">
                          <a:ln>
                            <a:noFill/>
                          </a:ln>
                          <a:solidFill>
                            <a:srgbClr val="000000"/>
                          </a:solidFill>
                          <a:effectLst/>
                          <a:latin typeface="Calibri" charset="0"/>
                          <a:ea typeface="MS PGothic" charset="-128"/>
                        </a:rPr>
                        <a:t>Low health literacy</a:t>
                      </a:r>
                    </a:p>
                    <a:p>
                      <a:pPr marL="0" marR="0" lvl="0" indent="0" algn="ctr" defTabSz="841375" rtl="0" eaLnBrk="0" fontAlgn="base" latinLnBrk="0" hangingPunct="0">
                        <a:lnSpc>
                          <a:spcPct val="110000"/>
                        </a:lnSpc>
                        <a:spcBef>
                          <a:spcPct val="0"/>
                        </a:spcBef>
                        <a:spcAft>
                          <a:spcPct val="0"/>
                        </a:spcAft>
                        <a:buClrTx/>
                        <a:buSzTx/>
                        <a:buFont typeface="Arial" charset="0"/>
                        <a:buChar char="•"/>
                        <a:tabLst/>
                      </a:pPr>
                      <a:r>
                        <a:rPr kumimoji="0" lang="en-US" altLang="en-US" sz="3600" b="0" i="0" u="none" strike="noStrike" cap="none" normalizeH="0" baseline="0" dirty="0">
                          <a:ln>
                            <a:noFill/>
                          </a:ln>
                          <a:solidFill>
                            <a:srgbClr val="000000"/>
                          </a:solidFill>
                          <a:effectLst/>
                          <a:latin typeface="Calibri" charset="0"/>
                          <a:ea typeface="MS PGothic" charset="-128"/>
                        </a:rPr>
                        <a:t>Preschool-aged children unable to detect and/or treat mild hypoglycemia on their own</a:t>
                      </a:r>
                    </a:p>
                    <a:p>
                      <a:pPr marL="0" marR="0" lvl="0" indent="0" algn="ctr" defTabSz="841375" rtl="0" eaLnBrk="0" fontAlgn="base" latinLnBrk="0" hangingPunct="0">
                        <a:lnSpc>
                          <a:spcPct val="110000"/>
                        </a:lnSpc>
                        <a:spcBef>
                          <a:spcPct val="0"/>
                        </a:spcBef>
                        <a:spcAft>
                          <a:spcPct val="0"/>
                        </a:spcAft>
                        <a:buClrTx/>
                        <a:buSzTx/>
                        <a:buFont typeface="Arial" charset="0"/>
                        <a:buChar char="•"/>
                        <a:tabLst/>
                      </a:pPr>
                      <a:r>
                        <a:rPr kumimoji="0" lang="en-US" altLang="en-US" sz="3600" b="0" i="0" u="none" strike="noStrike" cap="none" normalizeH="0" baseline="0" dirty="0">
                          <a:ln>
                            <a:noFill/>
                          </a:ln>
                          <a:solidFill>
                            <a:srgbClr val="000000"/>
                          </a:solidFill>
                          <a:effectLst/>
                          <a:latin typeface="Calibri" charset="0"/>
                          <a:ea typeface="MS PGothic" charset="-128"/>
                        </a:rPr>
                        <a:t>Adolescence</a:t>
                      </a:r>
                    </a:p>
                    <a:p>
                      <a:pPr marL="0" marR="0" lvl="0" indent="0" algn="ctr" defTabSz="841375" rtl="0" eaLnBrk="0" fontAlgn="base" latinLnBrk="0" hangingPunct="0">
                        <a:lnSpc>
                          <a:spcPct val="110000"/>
                        </a:lnSpc>
                        <a:spcBef>
                          <a:spcPct val="0"/>
                        </a:spcBef>
                        <a:spcAft>
                          <a:spcPct val="0"/>
                        </a:spcAft>
                        <a:buClrTx/>
                        <a:buSzTx/>
                        <a:buFont typeface="Arial" charset="0"/>
                        <a:buChar char="•"/>
                        <a:tabLst/>
                      </a:pPr>
                      <a:r>
                        <a:rPr kumimoji="0" lang="en-US" altLang="en-US" sz="3600" b="0" i="0" u="none" strike="noStrike" cap="none" normalizeH="0" baseline="0" dirty="0">
                          <a:ln>
                            <a:noFill/>
                          </a:ln>
                          <a:solidFill>
                            <a:srgbClr val="000000"/>
                          </a:solidFill>
                          <a:effectLst/>
                          <a:latin typeface="Calibri" charset="0"/>
                          <a:ea typeface="MS PGothic" charset="-128"/>
                        </a:rPr>
                        <a:t>Pregnancy</a:t>
                      </a:r>
                    </a:p>
                    <a:p>
                      <a:pPr marL="0" marR="0" lvl="0" indent="0" algn="ctr" defTabSz="841375" rtl="0" eaLnBrk="0" fontAlgn="base" latinLnBrk="0" hangingPunct="0">
                        <a:lnSpc>
                          <a:spcPct val="110000"/>
                        </a:lnSpc>
                        <a:spcBef>
                          <a:spcPct val="0"/>
                        </a:spcBef>
                        <a:spcAft>
                          <a:spcPct val="0"/>
                        </a:spcAft>
                        <a:buClrTx/>
                        <a:buSzTx/>
                        <a:buFont typeface="Arial" charset="0"/>
                        <a:buChar char="•"/>
                        <a:tabLst/>
                      </a:pPr>
                      <a:r>
                        <a:rPr kumimoji="0" lang="en-US" altLang="en-US" sz="3600" b="0" i="0" u="none" strike="noStrike" cap="none" normalizeH="0" baseline="0" dirty="0">
                          <a:ln>
                            <a:noFill/>
                          </a:ln>
                          <a:solidFill>
                            <a:srgbClr val="000000"/>
                          </a:solidFill>
                          <a:effectLst/>
                          <a:latin typeface="Calibri" charset="0"/>
                          <a:ea typeface="MS PGothic" charset="-128"/>
                        </a:rPr>
                        <a:t>Frailty or advanced age</a:t>
                      </a:r>
                    </a:p>
                    <a:p>
                      <a:pPr marL="0" marR="0" lvl="0" indent="0" algn="ctr" defTabSz="841375" rtl="0" eaLnBrk="0" fontAlgn="base" latinLnBrk="0" hangingPunct="0">
                        <a:lnSpc>
                          <a:spcPct val="110000"/>
                        </a:lnSpc>
                        <a:spcBef>
                          <a:spcPct val="0"/>
                        </a:spcBef>
                        <a:spcAft>
                          <a:spcPct val="0"/>
                        </a:spcAft>
                        <a:buClrTx/>
                        <a:buSzTx/>
                        <a:buFont typeface="Arial" charset="0"/>
                        <a:buChar char="•"/>
                        <a:tabLst/>
                      </a:pPr>
                      <a:r>
                        <a:rPr kumimoji="0" lang="en-US" altLang="en-US" sz="3600" b="0" i="0" u="none" strike="noStrike" cap="none" normalizeH="0" baseline="0" dirty="0">
                          <a:ln>
                            <a:noFill/>
                          </a:ln>
                          <a:solidFill>
                            <a:srgbClr val="000000"/>
                          </a:solidFill>
                          <a:effectLst/>
                          <a:latin typeface="Calibri" charset="0"/>
                          <a:ea typeface="MS PGothic" charset="-128"/>
                        </a:rPr>
                        <a:t>Cognitive impairment</a:t>
                      </a:r>
                      <a:endParaRPr kumimoji="0" lang="en-US" altLang="en-US" sz="3600" b="0" i="0" u="none" strike="noStrike" cap="none" normalizeH="0" baseline="0" dirty="0">
                        <a:ln>
                          <a:noFill/>
                        </a:ln>
                        <a:solidFill>
                          <a:schemeClr val="tx1"/>
                        </a:solidFill>
                        <a:effectLst/>
                        <a:latin typeface="Calibri" charset="0"/>
                        <a:ea typeface="MS PGothic" charset="-128"/>
                      </a:endParaRPr>
                    </a:p>
                  </a:txBody>
                  <a:tcPr marL="182880" marR="182880" marT="91448" marB="9144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extLst>
                  <a:ext uri="{0D108BD9-81ED-4DB2-BD59-A6C34878D82A}">
                    <a16:rowId xmlns:a16="http://schemas.microsoft.com/office/drawing/2014/main" val="10001"/>
                  </a:ext>
                </a:extLst>
              </a:tr>
            </a:tbl>
          </a:graphicData>
        </a:graphic>
      </p:graphicFrame>
      <p:sp>
        <p:nvSpPr>
          <p:cNvPr id="2" name="Wave 5">
            <a:extLst>
              <a:ext uri="{FF2B5EF4-FFF2-40B4-BE49-F238E27FC236}">
                <a16:creationId xmlns:a16="http://schemas.microsoft.com/office/drawing/2014/main" id="{0C50069F-A34E-1519-EB6B-427C62A4C6E9}"/>
              </a:ext>
            </a:extLst>
          </p:cNvPr>
          <p:cNvSpPr>
            <a:spLocks noChangeArrowheads="1"/>
          </p:cNvSpPr>
          <p:nvPr/>
        </p:nvSpPr>
        <p:spPr bwMode="auto">
          <a:xfrm>
            <a:off x="21406757" y="713443"/>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3" name="Text Box 5">
            <a:extLst>
              <a:ext uri="{FF2B5EF4-FFF2-40B4-BE49-F238E27FC236}">
                <a16:creationId xmlns:a16="http://schemas.microsoft.com/office/drawing/2014/main" id="{FBEC1A6B-B21D-4B0E-81A4-9C40381D1721}"/>
              </a:ext>
            </a:extLst>
          </p:cNvPr>
          <p:cNvSpPr txBox="1">
            <a:spLocks noChangeArrowheads="1"/>
          </p:cNvSpPr>
          <p:nvPr/>
        </p:nvSpPr>
        <p:spPr bwMode="auto">
          <a:xfrm>
            <a:off x="3048000" y="125742"/>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pic>
        <p:nvPicPr>
          <p:cNvPr id="4" name="Image 3">
            <a:extLst>
              <a:ext uri="{FF2B5EF4-FFF2-40B4-BE49-F238E27FC236}">
                <a16:creationId xmlns:a16="http://schemas.microsoft.com/office/drawing/2014/main" id="{9B4DB324-39F5-1AF0-5B33-ED5BEEBF32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5474" name="Picture 1"/>
          <p:cNvPicPr>
            <a:picLocks noChangeAspect="1" noChangeArrowheads="1"/>
          </p:cNvPicPr>
          <p:nvPr/>
        </p:nvPicPr>
        <p:blipFill>
          <a:blip r:embed="rId3"/>
          <a:srcRect/>
          <a:stretch>
            <a:fillRect/>
          </a:stretch>
        </p:blipFill>
        <p:spPr bwMode="auto">
          <a:xfrm>
            <a:off x="-2226260" y="1717674"/>
            <a:ext cx="8997952" cy="11998326"/>
          </a:xfrm>
          <a:prstGeom prst="rect">
            <a:avLst/>
          </a:prstGeom>
          <a:noFill/>
          <a:ln w="9525">
            <a:noFill/>
            <a:miter lim="800000"/>
            <a:headEnd/>
            <a:tailEnd/>
          </a:ln>
        </p:spPr>
      </p:pic>
      <p:sp>
        <p:nvSpPr>
          <p:cNvPr id="35842" name="Rectangle 2"/>
          <p:cNvSpPr>
            <a:spLocks noGrp="1" noChangeArrowheads="1"/>
          </p:cNvSpPr>
          <p:nvPr>
            <p:ph type="title"/>
          </p:nvPr>
        </p:nvSpPr>
        <p:spPr>
          <a:xfrm>
            <a:off x="0" y="408643"/>
            <a:ext cx="24384000" cy="1524000"/>
          </a:xfrm>
        </p:spPr>
        <p:txBody>
          <a:bodyPr>
            <a:normAutofit fontScale="90000"/>
          </a:bodyPr>
          <a:lstStyle/>
          <a:p>
            <a:pPr algn="ctr">
              <a:defRPr/>
            </a:pPr>
            <a:r>
              <a:rPr lang="en-US" sz="6000" i="1" dirty="0">
                <a:solidFill>
                  <a:schemeClr val="tx1"/>
                </a:solidFill>
                <a:latin typeface="Verdana" pitchFamily="-65" charset="0"/>
                <a:ea typeface="Verdana" pitchFamily="-65" charset="0"/>
                <a:cs typeface="Verdana" pitchFamily="-65" charset="0"/>
                <a:sym typeface="Verdana" pitchFamily="-65" charset="0"/>
              </a:rPr>
              <a:t>Physical and Psychosocial Complications of Hypoglycemia</a:t>
            </a:r>
            <a:endParaRPr lang="en-US" sz="6000" i="1" dirty="0">
              <a:solidFill>
                <a:schemeClr val="tx1"/>
              </a:solidFill>
              <a:latin typeface="Verdana" pitchFamily="-65" charset="0"/>
              <a:ea typeface="ヒラギノ角ゴ ProN W6" pitchFamily="-65" charset="-128"/>
              <a:cs typeface="ヒラギノ角ゴ ProN W6" pitchFamily="-65" charset="-128"/>
              <a:sym typeface="Verdana" pitchFamily="-65" charset="0"/>
            </a:endParaRPr>
          </a:p>
        </p:txBody>
      </p:sp>
      <p:sp>
        <p:nvSpPr>
          <p:cNvPr id="35843" name="Rectangle 3"/>
          <p:cNvSpPr>
            <a:spLocks/>
          </p:cNvSpPr>
          <p:nvPr/>
        </p:nvSpPr>
        <p:spPr bwMode="auto">
          <a:xfrm>
            <a:off x="1965070" y="11234479"/>
            <a:ext cx="719749" cy="253146"/>
          </a:xfrm>
          <a:prstGeom prst="rect">
            <a:avLst/>
          </a:prstGeom>
          <a:noFill/>
          <a:ln w="25400" cap="flat">
            <a:noFill/>
            <a:miter lim="800000"/>
            <a:headEnd type="none" w="med" len="med"/>
            <a:tailEnd type="none" w="med" len="med"/>
          </a:ln>
        </p:spPr>
        <p:txBody>
          <a:bodyPr wrap="square" lIns="25400" tIns="25400" rIns="25400" bIns="25400" anchor="ctr">
            <a:prstTxWarp prst="textNoShape">
              <a:avLst/>
            </a:prstTxWarp>
            <a:spAutoFit/>
          </a:bodyPr>
          <a:lstStyle/>
          <a:p>
            <a:pPr algn="l">
              <a:lnSpc>
                <a:spcPct val="80000"/>
              </a:lnSpc>
              <a:spcBef>
                <a:spcPts val="376"/>
              </a:spcBef>
              <a:defRPr/>
            </a:pPr>
            <a:r>
              <a:rPr lang="en-US" sz="1600">
                <a:solidFill>
                  <a:schemeClr val="tx1"/>
                </a:solidFill>
                <a:latin typeface="Calibri Bold" charset="0"/>
                <a:ea typeface="Calibri Bold" charset="0"/>
                <a:cs typeface="Calibri Bold" charset="0"/>
                <a:sym typeface="Calibri Bold" charset="0"/>
              </a:rPr>
              <a:t>mmol/L</a:t>
            </a:r>
          </a:p>
        </p:txBody>
      </p:sp>
      <p:sp>
        <p:nvSpPr>
          <p:cNvPr id="35844" name="Rectangle 4"/>
          <p:cNvSpPr>
            <a:spLocks/>
          </p:cNvSpPr>
          <p:nvPr/>
        </p:nvSpPr>
        <p:spPr bwMode="auto">
          <a:xfrm>
            <a:off x="2152395" y="10803740"/>
            <a:ext cx="234038" cy="454227"/>
          </a:xfrm>
          <a:prstGeom prst="rect">
            <a:avLst/>
          </a:prstGeom>
          <a:noFill/>
          <a:ln w="25400" cap="flat">
            <a:noFill/>
            <a:miter lim="800000"/>
            <a:headEnd type="none" w="med" len="med"/>
            <a:tailEnd type="none" w="med" len="med"/>
          </a:ln>
        </p:spPr>
        <p:txBody>
          <a:bodyPr wrap="square" lIns="0" tIns="0" rIns="0" bIns="0" anchor="ctr">
            <a:prstTxWarp prst="textNoShape">
              <a:avLst/>
            </a:prstTxWarp>
            <a:spAutoFit/>
          </a:bodyPr>
          <a:lstStyle/>
          <a:p>
            <a:pPr algn="l">
              <a:lnSpc>
                <a:spcPct val="80000"/>
              </a:lnSpc>
              <a:spcBef>
                <a:spcPts val="850"/>
              </a:spcBef>
              <a:defRPr/>
            </a:pPr>
            <a:r>
              <a:rPr lang="en-US" sz="3600">
                <a:solidFill>
                  <a:schemeClr val="tx1"/>
                </a:solidFill>
                <a:latin typeface="Calibri" pitchFamily="-65" charset="0"/>
                <a:ea typeface="Calibri" pitchFamily="-65" charset="0"/>
                <a:cs typeface="Calibri" pitchFamily="-65" charset="0"/>
                <a:sym typeface="Calibri" pitchFamily="-65" charset="0"/>
              </a:rPr>
              <a:t>1</a:t>
            </a:r>
          </a:p>
        </p:txBody>
      </p:sp>
      <p:sp>
        <p:nvSpPr>
          <p:cNvPr id="35845" name="Rectangle 5"/>
          <p:cNvSpPr>
            <a:spLocks/>
          </p:cNvSpPr>
          <p:nvPr/>
        </p:nvSpPr>
        <p:spPr bwMode="auto">
          <a:xfrm>
            <a:off x="2152395" y="9654390"/>
            <a:ext cx="234038" cy="454227"/>
          </a:xfrm>
          <a:prstGeom prst="rect">
            <a:avLst/>
          </a:prstGeom>
          <a:noFill/>
          <a:ln w="25400" cap="flat">
            <a:noFill/>
            <a:miter lim="800000"/>
            <a:headEnd type="none" w="med" len="med"/>
            <a:tailEnd type="none" w="med" len="med"/>
          </a:ln>
        </p:spPr>
        <p:txBody>
          <a:bodyPr wrap="square" lIns="0" tIns="0" rIns="0" bIns="0" anchor="ctr">
            <a:prstTxWarp prst="textNoShape">
              <a:avLst/>
            </a:prstTxWarp>
            <a:spAutoFit/>
          </a:bodyPr>
          <a:lstStyle/>
          <a:p>
            <a:pPr algn="l">
              <a:lnSpc>
                <a:spcPct val="80000"/>
              </a:lnSpc>
              <a:spcBef>
                <a:spcPts val="850"/>
              </a:spcBef>
              <a:defRPr/>
            </a:pPr>
            <a:r>
              <a:rPr lang="en-US" sz="3600">
                <a:solidFill>
                  <a:schemeClr val="tx1"/>
                </a:solidFill>
                <a:latin typeface="Calibri" pitchFamily="-65" charset="0"/>
                <a:ea typeface="Calibri" pitchFamily="-65" charset="0"/>
                <a:cs typeface="Calibri" pitchFamily="-65" charset="0"/>
                <a:sym typeface="Calibri" pitchFamily="-65" charset="0"/>
              </a:rPr>
              <a:t>2</a:t>
            </a:r>
          </a:p>
        </p:txBody>
      </p:sp>
      <p:sp>
        <p:nvSpPr>
          <p:cNvPr id="35846" name="Rectangle 6"/>
          <p:cNvSpPr>
            <a:spLocks/>
          </p:cNvSpPr>
          <p:nvPr/>
        </p:nvSpPr>
        <p:spPr bwMode="auto">
          <a:xfrm>
            <a:off x="2152395" y="8508214"/>
            <a:ext cx="234038" cy="454227"/>
          </a:xfrm>
          <a:prstGeom prst="rect">
            <a:avLst/>
          </a:prstGeom>
          <a:noFill/>
          <a:ln w="25400" cap="flat">
            <a:noFill/>
            <a:miter lim="800000"/>
            <a:headEnd type="none" w="med" len="med"/>
            <a:tailEnd type="none" w="med" len="med"/>
          </a:ln>
        </p:spPr>
        <p:txBody>
          <a:bodyPr wrap="square" lIns="0" tIns="0" rIns="0" bIns="0" anchor="ctr">
            <a:prstTxWarp prst="textNoShape">
              <a:avLst/>
            </a:prstTxWarp>
            <a:spAutoFit/>
          </a:bodyPr>
          <a:lstStyle/>
          <a:p>
            <a:pPr algn="l">
              <a:lnSpc>
                <a:spcPct val="80000"/>
              </a:lnSpc>
              <a:spcBef>
                <a:spcPts val="850"/>
              </a:spcBef>
              <a:defRPr/>
            </a:pPr>
            <a:r>
              <a:rPr lang="en-US" sz="3600">
                <a:solidFill>
                  <a:schemeClr val="tx1"/>
                </a:solidFill>
                <a:latin typeface="Calibri" pitchFamily="-65" charset="0"/>
                <a:ea typeface="Calibri" pitchFamily="-65" charset="0"/>
                <a:cs typeface="Calibri" pitchFamily="-65" charset="0"/>
                <a:sym typeface="Calibri" pitchFamily="-65" charset="0"/>
              </a:rPr>
              <a:t>3</a:t>
            </a:r>
          </a:p>
        </p:txBody>
      </p:sp>
      <p:sp>
        <p:nvSpPr>
          <p:cNvPr id="35847" name="Rectangle 7"/>
          <p:cNvSpPr>
            <a:spLocks/>
          </p:cNvSpPr>
          <p:nvPr/>
        </p:nvSpPr>
        <p:spPr bwMode="auto">
          <a:xfrm>
            <a:off x="2122311" y="7358864"/>
            <a:ext cx="234038" cy="454227"/>
          </a:xfrm>
          <a:prstGeom prst="rect">
            <a:avLst/>
          </a:prstGeom>
          <a:noFill/>
          <a:ln w="25400" cap="flat">
            <a:noFill/>
            <a:miter lim="800000"/>
            <a:headEnd type="none" w="med" len="med"/>
            <a:tailEnd type="none" w="med" len="med"/>
          </a:ln>
        </p:spPr>
        <p:txBody>
          <a:bodyPr wrap="square" lIns="0" tIns="0" rIns="0" bIns="0" anchor="ctr">
            <a:prstTxWarp prst="textNoShape">
              <a:avLst/>
            </a:prstTxWarp>
            <a:spAutoFit/>
          </a:bodyPr>
          <a:lstStyle/>
          <a:p>
            <a:pPr algn="l">
              <a:lnSpc>
                <a:spcPct val="80000"/>
              </a:lnSpc>
              <a:spcBef>
                <a:spcPts val="850"/>
              </a:spcBef>
              <a:defRPr/>
            </a:pPr>
            <a:r>
              <a:rPr lang="en-US" sz="3600" dirty="0">
                <a:solidFill>
                  <a:schemeClr val="tx1"/>
                </a:solidFill>
                <a:latin typeface="Calibri" pitchFamily="-65" charset="0"/>
                <a:ea typeface="Calibri" pitchFamily="-65" charset="0"/>
                <a:cs typeface="Calibri" pitchFamily="-65" charset="0"/>
                <a:sym typeface="Calibri" pitchFamily="-65" charset="0"/>
              </a:rPr>
              <a:t>4</a:t>
            </a:r>
          </a:p>
        </p:txBody>
      </p:sp>
      <p:sp>
        <p:nvSpPr>
          <p:cNvPr id="35848" name="Rectangle 8"/>
          <p:cNvSpPr>
            <a:spLocks/>
          </p:cNvSpPr>
          <p:nvPr/>
        </p:nvSpPr>
        <p:spPr bwMode="auto">
          <a:xfrm>
            <a:off x="2152395" y="6171414"/>
            <a:ext cx="234038" cy="454227"/>
          </a:xfrm>
          <a:prstGeom prst="rect">
            <a:avLst/>
          </a:prstGeom>
          <a:noFill/>
          <a:ln w="25400" cap="flat">
            <a:noFill/>
            <a:miter lim="800000"/>
            <a:headEnd type="none" w="med" len="med"/>
            <a:tailEnd type="none" w="med" len="med"/>
          </a:ln>
        </p:spPr>
        <p:txBody>
          <a:bodyPr wrap="square" lIns="0" tIns="0" rIns="0" bIns="0" anchor="ctr">
            <a:prstTxWarp prst="textNoShape">
              <a:avLst/>
            </a:prstTxWarp>
            <a:spAutoFit/>
          </a:bodyPr>
          <a:lstStyle/>
          <a:p>
            <a:pPr algn="l">
              <a:lnSpc>
                <a:spcPct val="80000"/>
              </a:lnSpc>
              <a:spcBef>
                <a:spcPts val="850"/>
              </a:spcBef>
              <a:defRPr/>
            </a:pPr>
            <a:r>
              <a:rPr lang="en-US" sz="3600" dirty="0">
                <a:solidFill>
                  <a:schemeClr val="tx1"/>
                </a:solidFill>
                <a:latin typeface="Calibri" pitchFamily="-65" charset="0"/>
                <a:ea typeface="Calibri" pitchFamily="-65" charset="0"/>
                <a:cs typeface="Calibri" pitchFamily="-65" charset="0"/>
                <a:sym typeface="Calibri" pitchFamily="-65" charset="0"/>
              </a:rPr>
              <a:t>5</a:t>
            </a:r>
          </a:p>
        </p:txBody>
      </p:sp>
      <p:sp>
        <p:nvSpPr>
          <p:cNvPr id="35849" name="Rectangle 9"/>
          <p:cNvSpPr>
            <a:spLocks/>
          </p:cNvSpPr>
          <p:nvPr/>
        </p:nvSpPr>
        <p:spPr bwMode="auto">
          <a:xfrm>
            <a:off x="2152395" y="5009364"/>
            <a:ext cx="234038" cy="454227"/>
          </a:xfrm>
          <a:prstGeom prst="rect">
            <a:avLst/>
          </a:prstGeom>
          <a:noFill/>
          <a:ln w="25400" cap="flat">
            <a:noFill/>
            <a:miter lim="800000"/>
            <a:headEnd type="none" w="med" len="med"/>
            <a:tailEnd type="none" w="med" len="med"/>
          </a:ln>
        </p:spPr>
        <p:txBody>
          <a:bodyPr wrap="square" lIns="0" tIns="0" rIns="0" bIns="0" anchor="ctr">
            <a:prstTxWarp prst="textNoShape">
              <a:avLst/>
            </a:prstTxWarp>
            <a:spAutoFit/>
          </a:bodyPr>
          <a:lstStyle/>
          <a:p>
            <a:pPr algn="l">
              <a:lnSpc>
                <a:spcPct val="80000"/>
              </a:lnSpc>
              <a:spcBef>
                <a:spcPts val="850"/>
              </a:spcBef>
              <a:defRPr/>
            </a:pPr>
            <a:r>
              <a:rPr lang="en-US" sz="3600">
                <a:solidFill>
                  <a:schemeClr val="tx1"/>
                </a:solidFill>
                <a:latin typeface="Calibri" pitchFamily="-65" charset="0"/>
                <a:ea typeface="Calibri" pitchFamily="-65" charset="0"/>
                <a:cs typeface="Calibri" pitchFamily="-65" charset="0"/>
                <a:sym typeface="Calibri" pitchFamily="-65" charset="0"/>
              </a:rPr>
              <a:t>6</a:t>
            </a:r>
          </a:p>
        </p:txBody>
      </p:sp>
      <p:sp>
        <p:nvSpPr>
          <p:cNvPr id="35850" name="Line 10"/>
          <p:cNvSpPr>
            <a:spLocks noChangeShapeType="1"/>
          </p:cNvSpPr>
          <p:nvPr/>
        </p:nvSpPr>
        <p:spPr bwMode="auto">
          <a:xfrm>
            <a:off x="2625469" y="5211076"/>
            <a:ext cx="257176" cy="0"/>
          </a:xfrm>
          <a:prstGeom prst="line">
            <a:avLst/>
          </a:prstGeom>
          <a:noFill/>
          <a:ln w="19050" cap="flat">
            <a:solidFill>
              <a:schemeClr val="tx1"/>
            </a:solidFill>
            <a:prstDash val="solid"/>
            <a:round/>
            <a:headEnd type="none" w="med" len="med"/>
            <a:tailEnd type="none" w="med" len="med"/>
          </a:ln>
        </p:spPr>
        <p:txBody>
          <a:bodyPr lIns="0" tIns="0" rIns="0" bIns="0">
            <a:prstTxWarp prst="textNoShape">
              <a:avLst/>
            </a:prstTxWarp>
          </a:bodyPr>
          <a:lstStyle/>
          <a:p>
            <a:pPr>
              <a:defRPr/>
            </a:pPr>
            <a:endParaRPr lang="fr-CA" sz="6000">
              <a:solidFill>
                <a:schemeClr val="tx1"/>
              </a:solidFill>
            </a:endParaRPr>
          </a:p>
        </p:txBody>
      </p:sp>
      <p:sp>
        <p:nvSpPr>
          <p:cNvPr id="35851" name="Line 11"/>
          <p:cNvSpPr>
            <a:spLocks noChangeShapeType="1"/>
          </p:cNvSpPr>
          <p:nvPr/>
        </p:nvSpPr>
        <p:spPr bwMode="auto">
          <a:xfrm>
            <a:off x="2543554" y="6411068"/>
            <a:ext cx="257176" cy="0"/>
          </a:xfrm>
          <a:prstGeom prst="line">
            <a:avLst/>
          </a:prstGeom>
          <a:noFill/>
          <a:ln w="19050" cap="flat">
            <a:solidFill>
              <a:schemeClr val="tx1"/>
            </a:solidFill>
            <a:prstDash val="solid"/>
            <a:round/>
            <a:headEnd type="none" w="med" len="med"/>
            <a:tailEnd type="none" w="med" len="med"/>
          </a:ln>
        </p:spPr>
        <p:txBody>
          <a:bodyPr lIns="0" tIns="0" rIns="0" bIns="0">
            <a:prstTxWarp prst="textNoShape">
              <a:avLst/>
            </a:prstTxWarp>
          </a:bodyPr>
          <a:lstStyle/>
          <a:p>
            <a:pPr>
              <a:defRPr/>
            </a:pPr>
            <a:endParaRPr lang="fr-CA" sz="6000">
              <a:solidFill>
                <a:schemeClr val="tx1"/>
              </a:solidFill>
            </a:endParaRPr>
          </a:p>
        </p:txBody>
      </p:sp>
      <p:sp>
        <p:nvSpPr>
          <p:cNvPr id="35852" name="Line 12"/>
          <p:cNvSpPr>
            <a:spLocks noChangeShapeType="1"/>
          </p:cNvSpPr>
          <p:nvPr/>
        </p:nvSpPr>
        <p:spPr bwMode="auto">
          <a:xfrm>
            <a:off x="2625469" y="7560576"/>
            <a:ext cx="257176" cy="0"/>
          </a:xfrm>
          <a:prstGeom prst="line">
            <a:avLst/>
          </a:prstGeom>
          <a:noFill/>
          <a:ln w="19050" cap="flat">
            <a:solidFill>
              <a:schemeClr val="tx1"/>
            </a:solidFill>
            <a:prstDash val="solid"/>
            <a:round/>
            <a:headEnd type="none" w="med" len="med"/>
            <a:tailEnd type="none" w="med" len="med"/>
          </a:ln>
        </p:spPr>
        <p:txBody>
          <a:bodyPr lIns="0" tIns="0" rIns="0" bIns="0">
            <a:prstTxWarp prst="textNoShape">
              <a:avLst/>
            </a:prstTxWarp>
          </a:bodyPr>
          <a:lstStyle/>
          <a:p>
            <a:pPr>
              <a:defRPr/>
            </a:pPr>
            <a:endParaRPr lang="fr-CA" sz="6000">
              <a:solidFill>
                <a:schemeClr val="tx1"/>
              </a:solidFill>
            </a:endParaRPr>
          </a:p>
        </p:txBody>
      </p:sp>
      <p:sp>
        <p:nvSpPr>
          <p:cNvPr id="35853" name="Line 13"/>
          <p:cNvSpPr>
            <a:spLocks noChangeShapeType="1"/>
          </p:cNvSpPr>
          <p:nvPr/>
        </p:nvSpPr>
        <p:spPr bwMode="auto">
          <a:xfrm>
            <a:off x="2625469" y="8719452"/>
            <a:ext cx="257176" cy="0"/>
          </a:xfrm>
          <a:prstGeom prst="line">
            <a:avLst/>
          </a:prstGeom>
          <a:noFill/>
          <a:ln w="19050" cap="flat">
            <a:solidFill>
              <a:schemeClr val="tx1"/>
            </a:solidFill>
            <a:prstDash val="solid"/>
            <a:round/>
            <a:headEnd type="none" w="med" len="med"/>
            <a:tailEnd type="none" w="med" len="med"/>
          </a:ln>
        </p:spPr>
        <p:txBody>
          <a:bodyPr lIns="0" tIns="0" rIns="0" bIns="0">
            <a:prstTxWarp prst="textNoShape">
              <a:avLst/>
            </a:prstTxWarp>
          </a:bodyPr>
          <a:lstStyle/>
          <a:p>
            <a:pPr>
              <a:defRPr/>
            </a:pPr>
            <a:endParaRPr lang="fr-CA" sz="6000">
              <a:solidFill>
                <a:schemeClr val="tx1"/>
              </a:solidFill>
            </a:endParaRPr>
          </a:p>
        </p:txBody>
      </p:sp>
      <p:sp>
        <p:nvSpPr>
          <p:cNvPr id="35854" name="Line 14"/>
          <p:cNvSpPr>
            <a:spLocks noChangeShapeType="1"/>
          </p:cNvSpPr>
          <p:nvPr/>
        </p:nvSpPr>
        <p:spPr bwMode="auto">
          <a:xfrm>
            <a:off x="2625469" y="9894202"/>
            <a:ext cx="257176" cy="0"/>
          </a:xfrm>
          <a:prstGeom prst="line">
            <a:avLst/>
          </a:prstGeom>
          <a:noFill/>
          <a:ln w="19050" cap="flat">
            <a:solidFill>
              <a:schemeClr val="tx1"/>
            </a:solidFill>
            <a:prstDash val="solid"/>
            <a:round/>
            <a:headEnd type="none" w="med" len="med"/>
            <a:tailEnd type="none" w="med" len="med"/>
          </a:ln>
        </p:spPr>
        <p:txBody>
          <a:bodyPr lIns="0" tIns="0" rIns="0" bIns="0">
            <a:prstTxWarp prst="textNoShape">
              <a:avLst/>
            </a:prstTxWarp>
          </a:bodyPr>
          <a:lstStyle/>
          <a:p>
            <a:pPr>
              <a:defRPr/>
            </a:pPr>
            <a:endParaRPr lang="fr-CA" sz="6000">
              <a:solidFill>
                <a:schemeClr val="tx1"/>
              </a:solidFill>
            </a:endParaRPr>
          </a:p>
        </p:txBody>
      </p:sp>
      <p:sp>
        <p:nvSpPr>
          <p:cNvPr id="35855" name="Line 15"/>
          <p:cNvSpPr>
            <a:spLocks noChangeShapeType="1"/>
          </p:cNvSpPr>
          <p:nvPr/>
        </p:nvSpPr>
        <p:spPr bwMode="auto">
          <a:xfrm>
            <a:off x="2625469" y="11056252"/>
            <a:ext cx="257176" cy="0"/>
          </a:xfrm>
          <a:prstGeom prst="line">
            <a:avLst/>
          </a:prstGeom>
          <a:noFill/>
          <a:ln w="19050" cap="flat">
            <a:solidFill>
              <a:schemeClr val="tx1"/>
            </a:solidFill>
            <a:prstDash val="solid"/>
            <a:round/>
            <a:headEnd type="none" w="med" len="med"/>
            <a:tailEnd type="none" w="med" len="med"/>
          </a:ln>
        </p:spPr>
        <p:txBody>
          <a:bodyPr lIns="0" tIns="0" rIns="0" bIns="0">
            <a:prstTxWarp prst="textNoShape">
              <a:avLst/>
            </a:prstTxWarp>
          </a:bodyPr>
          <a:lstStyle/>
          <a:p>
            <a:pPr>
              <a:defRPr/>
            </a:pPr>
            <a:endParaRPr lang="fr-CA" sz="6000">
              <a:solidFill>
                <a:schemeClr val="tx1"/>
              </a:solidFill>
            </a:endParaRPr>
          </a:p>
        </p:txBody>
      </p:sp>
      <p:sp>
        <p:nvSpPr>
          <p:cNvPr id="35856" name="Line 16"/>
          <p:cNvSpPr>
            <a:spLocks noChangeShapeType="1"/>
          </p:cNvSpPr>
          <p:nvPr/>
        </p:nvSpPr>
        <p:spPr bwMode="auto">
          <a:xfrm>
            <a:off x="1679319" y="5211076"/>
            <a:ext cx="257176" cy="0"/>
          </a:xfrm>
          <a:prstGeom prst="line">
            <a:avLst/>
          </a:prstGeom>
          <a:noFill/>
          <a:ln w="19050" cap="flat">
            <a:solidFill>
              <a:schemeClr val="tx1"/>
            </a:solidFill>
            <a:prstDash val="solid"/>
            <a:round/>
            <a:headEnd type="none" w="med" len="med"/>
            <a:tailEnd type="none" w="med" len="med"/>
          </a:ln>
        </p:spPr>
        <p:txBody>
          <a:bodyPr lIns="0" tIns="0" rIns="0" bIns="0">
            <a:prstTxWarp prst="textNoShape">
              <a:avLst/>
            </a:prstTxWarp>
          </a:bodyPr>
          <a:lstStyle/>
          <a:p>
            <a:pPr>
              <a:defRPr/>
            </a:pPr>
            <a:endParaRPr lang="fr-CA" sz="6000">
              <a:solidFill>
                <a:schemeClr val="tx1"/>
              </a:solidFill>
            </a:endParaRPr>
          </a:p>
        </p:txBody>
      </p:sp>
      <p:sp>
        <p:nvSpPr>
          <p:cNvPr id="35857" name="Line 17"/>
          <p:cNvSpPr>
            <a:spLocks noChangeShapeType="1"/>
          </p:cNvSpPr>
          <p:nvPr/>
        </p:nvSpPr>
        <p:spPr bwMode="auto">
          <a:xfrm>
            <a:off x="1679319" y="6385826"/>
            <a:ext cx="257176" cy="0"/>
          </a:xfrm>
          <a:prstGeom prst="line">
            <a:avLst/>
          </a:prstGeom>
          <a:noFill/>
          <a:ln w="19050" cap="flat">
            <a:solidFill>
              <a:schemeClr val="tx1"/>
            </a:solidFill>
            <a:prstDash val="solid"/>
            <a:round/>
            <a:headEnd type="none" w="med" len="med"/>
            <a:tailEnd type="none" w="med" len="med"/>
          </a:ln>
        </p:spPr>
        <p:txBody>
          <a:bodyPr lIns="0" tIns="0" rIns="0" bIns="0">
            <a:prstTxWarp prst="textNoShape">
              <a:avLst/>
            </a:prstTxWarp>
          </a:bodyPr>
          <a:lstStyle/>
          <a:p>
            <a:pPr>
              <a:defRPr/>
            </a:pPr>
            <a:endParaRPr lang="fr-CA" sz="6000">
              <a:solidFill>
                <a:schemeClr val="tx1"/>
              </a:solidFill>
            </a:endParaRPr>
          </a:p>
        </p:txBody>
      </p:sp>
      <p:sp>
        <p:nvSpPr>
          <p:cNvPr id="35858" name="Line 18"/>
          <p:cNvSpPr>
            <a:spLocks noChangeShapeType="1"/>
          </p:cNvSpPr>
          <p:nvPr/>
        </p:nvSpPr>
        <p:spPr bwMode="auto">
          <a:xfrm>
            <a:off x="1679319" y="7560576"/>
            <a:ext cx="257176" cy="0"/>
          </a:xfrm>
          <a:prstGeom prst="line">
            <a:avLst/>
          </a:prstGeom>
          <a:noFill/>
          <a:ln w="19050" cap="flat">
            <a:solidFill>
              <a:schemeClr val="tx1"/>
            </a:solidFill>
            <a:prstDash val="solid"/>
            <a:round/>
            <a:headEnd type="none" w="med" len="med"/>
            <a:tailEnd type="none" w="med" len="med"/>
          </a:ln>
        </p:spPr>
        <p:txBody>
          <a:bodyPr lIns="0" tIns="0" rIns="0" bIns="0">
            <a:prstTxWarp prst="textNoShape">
              <a:avLst/>
            </a:prstTxWarp>
          </a:bodyPr>
          <a:lstStyle/>
          <a:p>
            <a:pPr>
              <a:defRPr/>
            </a:pPr>
            <a:endParaRPr lang="fr-CA" sz="6000">
              <a:solidFill>
                <a:schemeClr val="tx1"/>
              </a:solidFill>
            </a:endParaRPr>
          </a:p>
        </p:txBody>
      </p:sp>
      <p:sp>
        <p:nvSpPr>
          <p:cNvPr id="35859" name="Line 19"/>
          <p:cNvSpPr>
            <a:spLocks noChangeShapeType="1"/>
          </p:cNvSpPr>
          <p:nvPr/>
        </p:nvSpPr>
        <p:spPr bwMode="auto">
          <a:xfrm>
            <a:off x="1679319" y="8719452"/>
            <a:ext cx="257176" cy="0"/>
          </a:xfrm>
          <a:prstGeom prst="line">
            <a:avLst/>
          </a:prstGeom>
          <a:noFill/>
          <a:ln w="19050" cap="flat">
            <a:solidFill>
              <a:schemeClr val="tx1"/>
            </a:solidFill>
            <a:prstDash val="solid"/>
            <a:round/>
            <a:headEnd type="none" w="med" len="med"/>
            <a:tailEnd type="none" w="med" len="med"/>
          </a:ln>
        </p:spPr>
        <p:txBody>
          <a:bodyPr lIns="0" tIns="0" rIns="0" bIns="0">
            <a:prstTxWarp prst="textNoShape">
              <a:avLst/>
            </a:prstTxWarp>
          </a:bodyPr>
          <a:lstStyle/>
          <a:p>
            <a:pPr>
              <a:defRPr/>
            </a:pPr>
            <a:endParaRPr lang="fr-CA" sz="6000">
              <a:solidFill>
                <a:schemeClr val="tx1"/>
              </a:solidFill>
            </a:endParaRPr>
          </a:p>
        </p:txBody>
      </p:sp>
      <p:sp>
        <p:nvSpPr>
          <p:cNvPr id="35860" name="Line 20"/>
          <p:cNvSpPr>
            <a:spLocks noChangeShapeType="1"/>
          </p:cNvSpPr>
          <p:nvPr/>
        </p:nvSpPr>
        <p:spPr bwMode="auto">
          <a:xfrm>
            <a:off x="1679319" y="9894202"/>
            <a:ext cx="257176" cy="0"/>
          </a:xfrm>
          <a:prstGeom prst="line">
            <a:avLst/>
          </a:prstGeom>
          <a:noFill/>
          <a:ln w="19050" cap="flat">
            <a:solidFill>
              <a:schemeClr val="tx1"/>
            </a:solidFill>
            <a:prstDash val="solid"/>
            <a:round/>
            <a:headEnd type="none" w="med" len="med"/>
            <a:tailEnd type="none" w="med" len="med"/>
          </a:ln>
        </p:spPr>
        <p:txBody>
          <a:bodyPr lIns="0" tIns="0" rIns="0" bIns="0">
            <a:prstTxWarp prst="textNoShape">
              <a:avLst/>
            </a:prstTxWarp>
          </a:bodyPr>
          <a:lstStyle/>
          <a:p>
            <a:pPr>
              <a:defRPr/>
            </a:pPr>
            <a:endParaRPr lang="fr-CA" sz="6000">
              <a:solidFill>
                <a:schemeClr val="tx1"/>
              </a:solidFill>
            </a:endParaRPr>
          </a:p>
        </p:txBody>
      </p:sp>
      <p:sp>
        <p:nvSpPr>
          <p:cNvPr id="35861" name="Line 21"/>
          <p:cNvSpPr>
            <a:spLocks noChangeShapeType="1"/>
          </p:cNvSpPr>
          <p:nvPr/>
        </p:nvSpPr>
        <p:spPr bwMode="auto">
          <a:xfrm>
            <a:off x="1679319" y="11056252"/>
            <a:ext cx="257176" cy="0"/>
          </a:xfrm>
          <a:prstGeom prst="line">
            <a:avLst/>
          </a:prstGeom>
          <a:noFill/>
          <a:ln w="19050" cap="flat">
            <a:solidFill>
              <a:schemeClr val="tx1"/>
            </a:solidFill>
            <a:prstDash val="solid"/>
            <a:round/>
            <a:headEnd type="none" w="med" len="med"/>
            <a:tailEnd type="none" w="med" len="med"/>
          </a:ln>
        </p:spPr>
        <p:txBody>
          <a:bodyPr lIns="0" tIns="0" rIns="0" bIns="0">
            <a:prstTxWarp prst="textNoShape">
              <a:avLst/>
            </a:prstTxWarp>
          </a:bodyPr>
          <a:lstStyle/>
          <a:p>
            <a:pPr>
              <a:defRPr/>
            </a:pPr>
            <a:endParaRPr lang="fr-CA" sz="6000">
              <a:solidFill>
                <a:schemeClr val="tx1"/>
              </a:solidFill>
            </a:endParaRPr>
          </a:p>
        </p:txBody>
      </p:sp>
      <p:sp>
        <p:nvSpPr>
          <p:cNvPr id="35863" name="Line 23"/>
          <p:cNvSpPr>
            <a:spLocks noChangeShapeType="1"/>
          </p:cNvSpPr>
          <p:nvPr/>
        </p:nvSpPr>
        <p:spPr bwMode="auto">
          <a:xfrm>
            <a:off x="9652000" y="4876800"/>
            <a:ext cx="10668000" cy="0"/>
          </a:xfrm>
          <a:prstGeom prst="line">
            <a:avLst/>
          </a:prstGeom>
          <a:noFill/>
          <a:ln w="38100" cap="flat">
            <a:solidFill>
              <a:srgbClr val="7E6BC9"/>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fr-CA" sz="6000">
              <a:solidFill>
                <a:schemeClr val="tx1"/>
              </a:solidFill>
            </a:endParaRPr>
          </a:p>
        </p:txBody>
      </p:sp>
      <p:pic>
        <p:nvPicPr>
          <p:cNvPr id="105497" name="Picture 24"/>
          <p:cNvPicPr>
            <a:picLocks noChangeAspect="1" noChangeArrowheads="1"/>
          </p:cNvPicPr>
          <p:nvPr/>
        </p:nvPicPr>
        <p:blipFill>
          <a:blip r:embed="rId4"/>
          <a:srcRect/>
          <a:stretch>
            <a:fillRect/>
          </a:stretch>
        </p:blipFill>
        <p:spPr bwMode="auto">
          <a:xfrm>
            <a:off x="10763250" y="2040664"/>
            <a:ext cx="4406900" cy="3511550"/>
          </a:xfrm>
          <a:prstGeom prst="rect">
            <a:avLst/>
          </a:prstGeom>
          <a:noFill/>
          <a:ln w="9525">
            <a:noFill/>
            <a:miter lim="800000"/>
            <a:headEnd/>
            <a:tailEnd/>
          </a:ln>
        </p:spPr>
      </p:pic>
      <p:pic>
        <p:nvPicPr>
          <p:cNvPr id="105498" name="Picture 25"/>
          <p:cNvPicPr>
            <a:picLocks noChangeAspect="1" noChangeArrowheads="1"/>
          </p:cNvPicPr>
          <p:nvPr/>
        </p:nvPicPr>
        <p:blipFill>
          <a:blip r:embed="rId5"/>
          <a:srcRect/>
          <a:stretch>
            <a:fillRect/>
          </a:stretch>
        </p:blipFill>
        <p:spPr bwMode="auto">
          <a:xfrm>
            <a:off x="17151666" y="1506814"/>
            <a:ext cx="3121026" cy="4041776"/>
          </a:xfrm>
          <a:prstGeom prst="rect">
            <a:avLst/>
          </a:prstGeom>
          <a:noFill/>
          <a:ln w="9525">
            <a:noFill/>
            <a:miter lim="800000"/>
            <a:headEnd/>
            <a:tailEnd/>
          </a:ln>
        </p:spPr>
      </p:pic>
      <p:sp>
        <p:nvSpPr>
          <p:cNvPr id="35867" name="Line 27"/>
          <p:cNvSpPr>
            <a:spLocks noChangeShapeType="1"/>
          </p:cNvSpPr>
          <p:nvPr/>
        </p:nvSpPr>
        <p:spPr bwMode="auto">
          <a:xfrm>
            <a:off x="9652000" y="9271000"/>
            <a:ext cx="10668000" cy="0"/>
          </a:xfrm>
          <a:prstGeom prst="line">
            <a:avLst/>
          </a:prstGeom>
          <a:noFill/>
          <a:ln w="38100" cap="flat">
            <a:solidFill>
              <a:srgbClr val="7E6BC9"/>
            </a:solidFill>
            <a:prstDash val="solid"/>
            <a:round/>
            <a:headEnd type="none" w="med" len="med"/>
            <a:tailEnd type="none" w="med" len="med"/>
          </a:ln>
          <a:effectLst>
            <a:outerShdw blurRad="38100" dist="23000" dir="5400000" algn="ctr" rotWithShape="0">
              <a:schemeClr val="bg2">
                <a:alpha val="34999"/>
              </a:schemeClr>
            </a:outerShdw>
          </a:effectLst>
        </p:spPr>
        <p:txBody>
          <a:bodyPr lIns="0" tIns="0" rIns="0" bIns="0">
            <a:prstTxWarp prst="textNoShape">
              <a:avLst/>
            </a:prstTxWarp>
          </a:bodyPr>
          <a:lstStyle/>
          <a:p>
            <a:pPr>
              <a:defRPr/>
            </a:pPr>
            <a:endParaRPr lang="fr-CA" sz="6000">
              <a:solidFill>
                <a:schemeClr val="tx1"/>
              </a:solidFill>
            </a:endParaRPr>
          </a:p>
        </p:txBody>
      </p:sp>
      <p:sp>
        <p:nvSpPr>
          <p:cNvPr id="35868" name="Rectangle 28"/>
          <p:cNvSpPr>
            <a:spLocks/>
          </p:cNvSpPr>
          <p:nvPr/>
        </p:nvSpPr>
        <p:spPr bwMode="auto">
          <a:xfrm>
            <a:off x="4609106" y="6432729"/>
            <a:ext cx="1968488" cy="738664"/>
          </a:xfrm>
          <a:prstGeom prst="rect">
            <a:avLst/>
          </a:prstGeom>
          <a:noFill/>
          <a:ln w="12700" cap="flat">
            <a:noFill/>
            <a:miter lim="800000"/>
            <a:headEnd type="none" w="med" len="med"/>
            <a:tailEnd type="none" w="med" len="med"/>
          </a:ln>
        </p:spPr>
        <p:txBody>
          <a:bodyPr wrap="none" lIns="0" tIns="0" rIns="0" bIns="0">
            <a:prstTxWarp prst="textNoShape">
              <a:avLst/>
            </a:prstTxWarp>
            <a:spAutoFit/>
          </a:bodyPr>
          <a:lstStyle/>
          <a:p>
            <a:pPr algn="l">
              <a:defRPr/>
            </a:pPr>
            <a:r>
              <a:rPr lang="en-US" sz="4800" dirty="0">
                <a:solidFill>
                  <a:schemeClr val="tx1"/>
                </a:solidFill>
                <a:latin typeface="Verdana" pitchFamily="-65" charset="0"/>
                <a:ea typeface="Verdana" pitchFamily="-65" charset="0"/>
                <a:cs typeface="Verdana" pitchFamily="-65" charset="0"/>
                <a:sym typeface="Verdana" pitchFamily="-65" charset="0"/>
              </a:rPr>
              <a:t>Acute</a:t>
            </a:r>
          </a:p>
        </p:txBody>
      </p:sp>
      <p:sp>
        <p:nvSpPr>
          <p:cNvPr id="35869" name="Rectangle 29"/>
          <p:cNvSpPr>
            <a:spLocks/>
          </p:cNvSpPr>
          <p:nvPr/>
        </p:nvSpPr>
        <p:spPr bwMode="auto">
          <a:xfrm>
            <a:off x="4316003" y="10181328"/>
            <a:ext cx="3627596" cy="738664"/>
          </a:xfrm>
          <a:prstGeom prst="rect">
            <a:avLst/>
          </a:prstGeom>
          <a:noFill/>
          <a:ln w="12700" cap="flat">
            <a:noFill/>
            <a:miter lim="800000"/>
            <a:headEnd type="none" w="med" len="med"/>
            <a:tailEnd type="none" w="med" len="med"/>
          </a:ln>
        </p:spPr>
        <p:txBody>
          <a:bodyPr wrap="none" lIns="0" tIns="0" rIns="0" bIns="0">
            <a:prstTxWarp prst="textNoShape">
              <a:avLst/>
            </a:prstTxWarp>
            <a:spAutoFit/>
          </a:bodyPr>
          <a:lstStyle/>
          <a:p>
            <a:pPr algn="l">
              <a:defRPr/>
            </a:pPr>
            <a:r>
              <a:rPr lang="en-US" sz="4800" dirty="0">
                <a:solidFill>
                  <a:schemeClr val="tx1"/>
                </a:solidFill>
                <a:latin typeface="Verdana" pitchFamily="-65" charset="0"/>
                <a:ea typeface="Verdana" pitchFamily="-65" charset="0"/>
                <a:cs typeface="Verdana" pitchFamily="-65" charset="0"/>
                <a:sym typeface="Verdana" pitchFamily="-65" charset="0"/>
              </a:rPr>
              <a:t>Long-term</a:t>
            </a:r>
          </a:p>
        </p:txBody>
      </p:sp>
      <p:sp>
        <p:nvSpPr>
          <p:cNvPr id="35870" name="Rectangle 30"/>
          <p:cNvSpPr>
            <a:spLocks/>
          </p:cNvSpPr>
          <p:nvPr/>
        </p:nvSpPr>
        <p:spPr bwMode="auto">
          <a:xfrm>
            <a:off x="11303001" y="5232401"/>
            <a:ext cx="4770537" cy="3877985"/>
          </a:xfrm>
          <a:prstGeom prst="rect">
            <a:avLst/>
          </a:prstGeom>
          <a:noFill/>
          <a:ln w="12700" cap="flat">
            <a:noFill/>
            <a:miter lim="800000"/>
            <a:headEnd type="none" w="med" len="med"/>
            <a:tailEnd type="none" w="med" len="med"/>
          </a:ln>
        </p:spPr>
        <p:txBody>
          <a:bodyPr wrap="none" lIns="0" tIns="0" rIns="0" bIns="0">
            <a:prstTxWarp prst="textNoShape">
              <a:avLst/>
            </a:prstTxWarp>
            <a:spAutoFit/>
          </a:bodyPr>
          <a:lstStyle/>
          <a:p>
            <a:pPr algn="l">
              <a:defRPr/>
            </a:pPr>
            <a:r>
              <a:rPr lang="en-US" sz="3600" dirty="0">
                <a:solidFill>
                  <a:schemeClr val="tx1"/>
                </a:solidFill>
                <a:latin typeface="Arial" pitchFamily="-65" charset="0"/>
                <a:ea typeface="Arial" pitchFamily="-65" charset="0"/>
                <a:cs typeface="Arial" pitchFamily="-65" charset="0"/>
                <a:sym typeface="Arial" pitchFamily="-65" charset="0"/>
              </a:rPr>
              <a:t>Confusion</a:t>
            </a:r>
          </a:p>
          <a:p>
            <a:pPr algn="l">
              <a:defRPr/>
            </a:pPr>
            <a:r>
              <a:rPr lang="en-US" sz="3600" dirty="0">
                <a:solidFill>
                  <a:schemeClr val="tx1"/>
                </a:solidFill>
                <a:latin typeface="Arial" pitchFamily="-65" charset="0"/>
                <a:ea typeface="Arial" pitchFamily="-65" charset="0"/>
                <a:cs typeface="Arial" pitchFamily="-65" charset="0"/>
                <a:sym typeface="Arial" pitchFamily="-65" charset="0"/>
              </a:rPr>
              <a:t>Inadequate </a:t>
            </a:r>
            <a:r>
              <a:rPr lang="en-US" sz="3600" dirty="0" err="1">
                <a:solidFill>
                  <a:schemeClr val="tx1"/>
                </a:solidFill>
                <a:latin typeface="Arial" pitchFamily="-65" charset="0"/>
                <a:ea typeface="Arial" pitchFamily="-65" charset="0"/>
                <a:cs typeface="Arial" pitchFamily="-65" charset="0"/>
                <a:sym typeface="Arial" pitchFamily="-65" charset="0"/>
              </a:rPr>
              <a:t>behaviour</a:t>
            </a:r>
            <a:endParaRPr lang="en-US" sz="3600" dirty="0">
              <a:solidFill>
                <a:schemeClr val="tx1"/>
              </a:solidFill>
              <a:latin typeface="Arial" pitchFamily="-65" charset="0"/>
              <a:ea typeface="Arial" pitchFamily="-65" charset="0"/>
              <a:cs typeface="Arial" pitchFamily="-65" charset="0"/>
              <a:sym typeface="Arial" pitchFamily="-65" charset="0"/>
            </a:endParaRPr>
          </a:p>
          <a:p>
            <a:pPr algn="l">
              <a:defRPr/>
            </a:pPr>
            <a:r>
              <a:rPr lang="en-US" sz="3600" dirty="0">
                <a:solidFill>
                  <a:schemeClr val="tx1"/>
                </a:solidFill>
                <a:latin typeface="Arial" pitchFamily="-65" charset="0"/>
                <a:ea typeface="Arial" pitchFamily="-65" charset="0"/>
                <a:cs typeface="Arial" pitchFamily="-65" charset="0"/>
                <a:sym typeface="Arial" pitchFamily="-65" charset="0"/>
              </a:rPr>
              <a:t>Missed work</a:t>
            </a:r>
          </a:p>
          <a:p>
            <a:pPr algn="l">
              <a:defRPr/>
            </a:pPr>
            <a:r>
              <a:rPr lang="en-US" sz="3600" dirty="0">
                <a:solidFill>
                  <a:schemeClr val="tx1"/>
                </a:solidFill>
                <a:latin typeface="Arial" pitchFamily="-65" charset="0"/>
                <a:ea typeface="Arial" pitchFamily="-65" charset="0"/>
                <a:cs typeface="Arial" pitchFamily="-65" charset="0"/>
                <a:sym typeface="Arial" pitchFamily="-65" charset="0"/>
              </a:rPr>
              <a:t>Fall, fractures</a:t>
            </a:r>
          </a:p>
          <a:p>
            <a:pPr algn="l">
              <a:defRPr/>
            </a:pPr>
            <a:r>
              <a:rPr lang="en-US" sz="3600" dirty="0">
                <a:solidFill>
                  <a:schemeClr val="tx1"/>
                </a:solidFill>
                <a:latin typeface="Arial" pitchFamily="-65" charset="0"/>
                <a:ea typeface="Arial" pitchFamily="-65" charset="0"/>
                <a:cs typeface="Arial" pitchFamily="-65" charset="0"/>
                <a:sym typeface="Arial" pitchFamily="-65" charset="0"/>
              </a:rPr>
              <a:t>Car accident</a:t>
            </a:r>
          </a:p>
          <a:p>
            <a:pPr algn="l">
              <a:defRPr/>
            </a:pPr>
            <a:r>
              <a:rPr lang="en-US" sz="3600" dirty="0">
                <a:solidFill>
                  <a:schemeClr val="tx1"/>
                </a:solidFill>
                <a:latin typeface="Arial" pitchFamily="-65" charset="0"/>
                <a:ea typeface="Arial" pitchFamily="-65" charset="0"/>
                <a:cs typeface="Arial" pitchFamily="-65" charset="0"/>
                <a:sym typeface="Arial" pitchFamily="-65" charset="0"/>
              </a:rPr>
              <a:t>Coma + Convulsions</a:t>
            </a:r>
          </a:p>
          <a:p>
            <a:pPr algn="l">
              <a:defRPr/>
            </a:pPr>
            <a:r>
              <a:rPr lang="en-US" sz="3600" dirty="0">
                <a:solidFill>
                  <a:schemeClr val="tx1"/>
                </a:solidFill>
                <a:latin typeface="Arial" pitchFamily="-65" charset="0"/>
                <a:ea typeface="Arial" pitchFamily="-65" charset="0"/>
                <a:cs typeface="Arial" pitchFamily="-65" charset="0"/>
                <a:sym typeface="Arial" pitchFamily="-65" charset="0"/>
              </a:rPr>
              <a:t>Brain Death</a:t>
            </a:r>
          </a:p>
        </p:txBody>
      </p:sp>
      <p:sp>
        <p:nvSpPr>
          <p:cNvPr id="35871" name="Rectangle 31"/>
          <p:cNvSpPr>
            <a:spLocks/>
          </p:cNvSpPr>
          <p:nvPr/>
        </p:nvSpPr>
        <p:spPr bwMode="auto">
          <a:xfrm>
            <a:off x="11233608" y="9459053"/>
            <a:ext cx="5129609" cy="2769989"/>
          </a:xfrm>
          <a:prstGeom prst="rect">
            <a:avLst/>
          </a:prstGeom>
          <a:noFill/>
          <a:ln w="12700" cap="flat">
            <a:noFill/>
            <a:miter lim="800000"/>
            <a:headEnd type="none" w="med" len="med"/>
            <a:tailEnd type="none" w="med" len="med"/>
          </a:ln>
        </p:spPr>
        <p:txBody>
          <a:bodyPr wrap="none" lIns="0" tIns="0" rIns="0" bIns="0">
            <a:prstTxWarp prst="textNoShape">
              <a:avLst/>
            </a:prstTxWarp>
            <a:spAutoFit/>
          </a:bodyPr>
          <a:lstStyle/>
          <a:p>
            <a:pPr algn="l">
              <a:defRPr/>
            </a:pPr>
            <a:r>
              <a:rPr lang="en-US" sz="3600" dirty="0">
                <a:solidFill>
                  <a:schemeClr val="tx1"/>
                </a:solidFill>
                <a:latin typeface="Arial" pitchFamily="-65" charset="0"/>
                <a:ea typeface="Arial" pitchFamily="-65" charset="0"/>
                <a:cs typeface="Arial" pitchFamily="-65" charset="0"/>
                <a:sym typeface="Arial" pitchFamily="-65" charset="0"/>
              </a:rPr>
              <a:t>Anxiety</a:t>
            </a:r>
          </a:p>
          <a:p>
            <a:pPr algn="l">
              <a:defRPr/>
            </a:pPr>
            <a:r>
              <a:rPr lang="en-US" sz="3600" dirty="0">
                <a:solidFill>
                  <a:schemeClr val="tx1"/>
                </a:solidFill>
                <a:latin typeface="Arial" pitchFamily="-65" charset="0"/>
                <a:ea typeface="Arial" pitchFamily="-65" charset="0"/>
                <a:cs typeface="Arial" pitchFamily="-65" charset="0"/>
                <a:sym typeface="Arial" pitchFamily="-65" charset="0"/>
              </a:rPr>
              <a:t>Fear of hypoglycemia</a:t>
            </a:r>
          </a:p>
          <a:p>
            <a:pPr algn="l">
              <a:defRPr/>
            </a:pPr>
            <a:r>
              <a:rPr lang="en-US" sz="3600" dirty="0">
                <a:solidFill>
                  <a:schemeClr val="tx1"/>
                </a:solidFill>
                <a:latin typeface="Arial" pitchFamily="-65" charset="0"/>
                <a:ea typeface="Arial" pitchFamily="-65" charset="0"/>
                <a:cs typeface="Arial" pitchFamily="-65" charset="0"/>
                <a:sym typeface="Arial" pitchFamily="-65" charset="0"/>
              </a:rPr>
              <a:t>Family concerns</a:t>
            </a:r>
          </a:p>
          <a:p>
            <a:pPr algn="l">
              <a:defRPr/>
            </a:pPr>
            <a:endParaRPr lang="en-US" sz="3600" dirty="0">
              <a:solidFill>
                <a:schemeClr val="tx1"/>
              </a:solidFill>
              <a:latin typeface="Arial" pitchFamily="-65" charset="0"/>
              <a:ea typeface="Arial" pitchFamily="-65" charset="0"/>
              <a:cs typeface="Arial" pitchFamily="-65" charset="0"/>
              <a:sym typeface="Arial" pitchFamily="-65" charset="0"/>
            </a:endParaRPr>
          </a:p>
          <a:p>
            <a:pPr algn="l">
              <a:defRPr/>
            </a:pPr>
            <a:r>
              <a:rPr lang="en-US" sz="3600" dirty="0">
                <a:solidFill>
                  <a:schemeClr val="tx1"/>
                </a:solidFill>
                <a:latin typeface="Arial" pitchFamily="-65" charset="0"/>
                <a:ea typeface="Arial" pitchFamily="-65" charset="0"/>
                <a:cs typeface="Arial" pitchFamily="-65" charset="0"/>
                <a:sym typeface="Arial" pitchFamily="-65" charset="0"/>
              </a:rPr>
              <a:t>Cognitive dysfunction?</a:t>
            </a:r>
          </a:p>
        </p:txBody>
      </p:sp>
      <p:sp>
        <p:nvSpPr>
          <p:cNvPr id="35872" name="Rectangle 32"/>
          <p:cNvSpPr>
            <a:spLocks/>
          </p:cNvSpPr>
          <p:nvPr/>
        </p:nvSpPr>
        <p:spPr bwMode="auto">
          <a:xfrm>
            <a:off x="16713200" y="5156201"/>
            <a:ext cx="4360168" cy="3323987"/>
          </a:xfrm>
          <a:prstGeom prst="rect">
            <a:avLst/>
          </a:prstGeom>
          <a:noFill/>
          <a:ln w="12700" cap="flat">
            <a:noFill/>
            <a:miter lim="800000"/>
            <a:headEnd type="none" w="med" len="med"/>
            <a:tailEnd type="none" w="med" len="med"/>
          </a:ln>
        </p:spPr>
        <p:txBody>
          <a:bodyPr wrap="none" lIns="0" tIns="0" rIns="0" bIns="0">
            <a:prstTxWarp prst="textNoShape">
              <a:avLst/>
            </a:prstTxWarp>
            <a:spAutoFit/>
          </a:bodyPr>
          <a:lstStyle/>
          <a:p>
            <a:pPr algn="l">
              <a:defRPr/>
            </a:pPr>
            <a:r>
              <a:rPr lang="en-US" sz="3600" dirty="0">
                <a:solidFill>
                  <a:schemeClr val="tx1"/>
                </a:solidFill>
                <a:latin typeface="Arial" pitchFamily="-65" charset="0"/>
                <a:ea typeface="Arial" pitchFamily="-65" charset="0"/>
                <a:cs typeface="Arial" pitchFamily="-65" charset="0"/>
                <a:sym typeface="Arial" pitchFamily="-65" charset="0"/>
              </a:rPr>
              <a:t>Tachycardia</a:t>
            </a:r>
          </a:p>
          <a:p>
            <a:pPr algn="l">
              <a:defRPr/>
            </a:pPr>
            <a:r>
              <a:rPr lang="en-US" sz="3600" dirty="0">
                <a:solidFill>
                  <a:schemeClr val="tx1"/>
                </a:solidFill>
                <a:latin typeface="Arial" pitchFamily="-65" charset="0"/>
                <a:ea typeface="Arial" pitchFamily="-65" charset="0"/>
                <a:cs typeface="Arial" pitchFamily="-65" charset="0"/>
                <a:sym typeface="Arial" pitchFamily="-65" charset="0"/>
              </a:rPr>
              <a:t>QTc prolongation</a:t>
            </a:r>
          </a:p>
          <a:p>
            <a:pPr algn="l">
              <a:defRPr/>
            </a:pPr>
            <a:r>
              <a:rPr lang="en-US" sz="3600" dirty="0">
                <a:solidFill>
                  <a:schemeClr val="tx1"/>
                </a:solidFill>
                <a:latin typeface="Arial" pitchFamily="-65" charset="0"/>
                <a:ea typeface="Arial" pitchFamily="-65" charset="0"/>
                <a:cs typeface="Arial" pitchFamily="-65" charset="0"/>
                <a:sym typeface="Arial" pitchFamily="-65" charset="0"/>
              </a:rPr>
              <a:t>Arrhythmias</a:t>
            </a:r>
          </a:p>
          <a:p>
            <a:pPr algn="l">
              <a:defRPr/>
            </a:pPr>
            <a:endParaRPr lang="en-US" sz="3600" dirty="0">
              <a:solidFill>
                <a:schemeClr val="tx1"/>
              </a:solidFill>
              <a:latin typeface="Arial" pitchFamily="-65" charset="0"/>
              <a:ea typeface="Arial" pitchFamily="-65" charset="0"/>
              <a:cs typeface="Arial" pitchFamily="-65" charset="0"/>
              <a:sym typeface="Arial" pitchFamily="-65" charset="0"/>
            </a:endParaRPr>
          </a:p>
          <a:p>
            <a:pPr algn="l">
              <a:defRPr/>
            </a:pPr>
            <a:r>
              <a:rPr lang="en-US" sz="3600" dirty="0">
                <a:solidFill>
                  <a:schemeClr val="tx1"/>
                </a:solidFill>
                <a:latin typeface="Arial" pitchFamily="-65" charset="0"/>
                <a:ea typeface="Arial" pitchFamily="-65" charset="0"/>
                <a:cs typeface="Arial" pitchFamily="-65" charset="0"/>
                <a:sym typeface="Arial" pitchFamily="-65" charset="0"/>
              </a:rPr>
              <a:t>Myocardial infarct ?</a:t>
            </a:r>
          </a:p>
          <a:p>
            <a:pPr algn="l">
              <a:defRPr/>
            </a:pPr>
            <a:r>
              <a:rPr lang="en-US" sz="3600" dirty="0">
                <a:solidFill>
                  <a:schemeClr val="tx1"/>
                </a:solidFill>
                <a:latin typeface="Arial" pitchFamily="-65" charset="0"/>
                <a:ea typeface="Arial" pitchFamily="-65" charset="0"/>
                <a:cs typeface="Arial" pitchFamily="-65" charset="0"/>
                <a:sym typeface="Arial" pitchFamily="-65" charset="0"/>
              </a:rPr>
              <a:t>Sudden death </a:t>
            </a:r>
          </a:p>
        </p:txBody>
      </p:sp>
      <p:pic>
        <p:nvPicPr>
          <p:cNvPr id="105506" name="Picture 33"/>
          <p:cNvPicPr>
            <a:picLocks noChangeAspect="1" noChangeArrowheads="1"/>
          </p:cNvPicPr>
          <p:nvPr/>
        </p:nvPicPr>
        <p:blipFill>
          <a:blip r:embed="rId6"/>
          <a:srcRect/>
          <a:stretch>
            <a:fillRect/>
          </a:stretch>
        </p:blipFill>
        <p:spPr bwMode="auto">
          <a:xfrm>
            <a:off x="1861049" y="2824007"/>
            <a:ext cx="990600" cy="2171700"/>
          </a:xfrm>
          <a:prstGeom prst="rect">
            <a:avLst/>
          </a:prstGeom>
          <a:noFill/>
          <a:ln w="12700">
            <a:noFill/>
            <a:miter lim="800000"/>
            <a:headEnd/>
            <a:tailEnd/>
          </a:ln>
        </p:spPr>
      </p:pic>
      <p:sp>
        <p:nvSpPr>
          <p:cNvPr id="2" name="Wave 5">
            <a:extLst>
              <a:ext uri="{FF2B5EF4-FFF2-40B4-BE49-F238E27FC236}">
                <a16:creationId xmlns:a16="http://schemas.microsoft.com/office/drawing/2014/main" id="{E471C73C-E38C-DB0F-D465-24E87D553CBC}"/>
              </a:ext>
            </a:extLst>
          </p:cNvPr>
          <p:cNvSpPr>
            <a:spLocks noChangeArrowheads="1"/>
          </p:cNvSpPr>
          <p:nvPr/>
        </p:nvSpPr>
        <p:spPr bwMode="auto">
          <a:xfrm>
            <a:off x="22120372" y="2577239"/>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3" name="Text Box 5">
            <a:extLst>
              <a:ext uri="{FF2B5EF4-FFF2-40B4-BE49-F238E27FC236}">
                <a16:creationId xmlns:a16="http://schemas.microsoft.com/office/drawing/2014/main" id="{7D8D6A65-98F2-9ECA-A465-79517589FDC5}"/>
              </a:ext>
            </a:extLst>
          </p:cNvPr>
          <p:cNvSpPr txBox="1">
            <a:spLocks noChangeArrowheads="1"/>
          </p:cNvSpPr>
          <p:nvPr/>
        </p:nvSpPr>
        <p:spPr bwMode="auto">
          <a:xfrm>
            <a:off x="3048000" y="125742"/>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pic>
        <p:nvPicPr>
          <p:cNvPr id="4" name="Image 3">
            <a:extLst>
              <a:ext uri="{FF2B5EF4-FFF2-40B4-BE49-F238E27FC236}">
                <a16:creationId xmlns:a16="http://schemas.microsoft.com/office/drawing/2014/main" id="{165C389B-5AF5-2298-A41C-312452D256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5.27778E-6 7.40741E-6 L -0.00173 0.46667 " pathEditMode="relative" ptsTypes="AA">
                                      <p:cBhvr>
                                        <p:cTn id="6" dur="30000" fill="hold"/>
                                        <p:tgtEl>
                                          <p:spTgt spid="105506"/>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1075" name="Rectangle 1"/>
          <p:cNvSpPr txBox="1">
            <a:spLocks noGrp="1"/>
          </p:cNvSpPr>
          <p:nvPr>
            <p:ph type="title"/>
          </p:nvPr>
        </p:nvSpPr>
        <p:spPr>
          <a:xfrm>
            <a:off x="-2903172" y="557527"/>
            <a:ext cx="21005800" cy="1861128"/>
          </a:xfrm>
          <a:prstGeom prst="rect">
            <a:avLst/>
          </a:prstGeom>
        </p:spPr>
        <p:txBody>
          <a:bodyPr>
            <a:normAutofit/>
          </a:bodyPr>
          <a:lstStyle>
            <a:lvl1pPr>
              <a:defRPr sz="6800" b="1" i="1">
                <a:solidFill>
                  <a:srgbClr val="FFFF00"/>
                </a:solidFill>
                <a:latin typeface="Verdana"/>
                <a:ea typeface="Verdana"/>
                <a:cs typeface="Verdana"/>
                <a:sym typeface="Verdana"/>
              </a:defRPr>
            </a:lvl1pPr>
          </a:lstStyle>
          <a:p>
            <a:r>
              <a:rPr lang="fr-CA" dirty="0">
                <a:solidFill>
                  <a:schemeClr val="bg1"/>
                </a:solidFill>
              </a:rPr>
              <a:t>Fear of </a:t>
            </a:r>
            <a:r>
              <a:rPr lang="fr-CA" dirty="0" err="1">
                <a:solidFill>
                  <a:schemeClr val="bg1"/>
                </a:solidFill>
              </a:rPr>
              <a:t>Hypoglycemia</a:t>
            </a:r>
            <a:endParaRPr dirty="0">
              <a:solidFill>
                <a:schemeClr val="bg1"/>
              </a:solidFill>
            </a:endParaRPr>
          </a:p>
        </p:txBody>
      </p:sp>
      <p:sp>
        <p:nvSpPr>
          <p:cNvPr id="3" name="ZoneTexte 2">
            <a:extLst>
              <a:ext uri="{FF2B5EF4-FFF2-40B4-BE49-F238E27FC236}">
                <a16:creationId xmlns:a16="http://schemas.microsoft.com/office/drawing/2014/main" id="{DB0674AC-0E15-EDB8-D524-8A53ED605B3C}"/>
              </a:ext>
            </a:extLst>
          </p:cNvPr>
          <p:cNvSpPr txBox="1"/>
          <p:nvPr/>
        </p:nvSpPr>
        <p:spPr>
          <a:xfrm>
            <a:off x="2611631" y="3857556"/>
            <a:ext cx="15904995" cy="924355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514350" indent="-514350" algn="l">
              <a:buFontTx/>
              <a:buAutoNum type="arabicPeriod"/>
            </a:pPr>
            <a:endParaRPr lang="fr-FR" dirty="0">
              <a:solidFill>
                <a:srgbClr val="000000"/>
              </a:solidFill>
            </a:endParaRPr>
          </a:p>
          <a:p>
            <a:pPr marL="514350" indent="-514350" algn="l">
              <a:buFontTx/>
              <a:buAutoNum type="arabicPeriod"/>
            </a:pPr>
            <a:r>
              <a:rPr lang="fr-FR" sz="3600" b="0" dirty="0">
                <a:solidFill>
                  <a:srgbClr val="000000"/>
                </a:solidFill>
              </a:rPr>
              <a:t>Adaptive =  </a:t>
            </a:r>
            <a:r>
              <a:rPr lang="fr-FR" sz="3600" b="0" dirty="0" err="1">
                <a:solidFill>
                  <a:srgbClr val="000000"/>
                </a:solidFill>
              </a:rPr>
              <a:t>appropriate</a:t>
            </a:r>
            <a:r>
              <a:rPr lang="fr-FR" sz="3600" b="0" dirty="0">
                <a:solidFill>
                  <a:srgbClr val="000000"/>
                </a:solidFill>
              </a:rPr>
              <a:t> </a:t>
            </a:r>
            <a:r>
              <a:rPr lang="fr-FR" sz="3600" b="0" dirty="0" err="1">
                <a:solidFill>
                  <a:srgbClr val="000000"/>
                </a:solidFill>
              </a:rPr>
              <a:t>response</a:t>
            </a:r>
            <a:r>
              <a:rPr lang="fr-FR" sz="3600" b="0" dirty="0">
                <a:solidFill>
                  <a:srgbClr val="000000"/>
                </a:solidFill>
              </a:rPr>
              <a:t> to the </a:t>
            </a:r>
            <a:r>
              <a:rPr lang="fr-FR" sz="3600" b="0" dirty="0" err="1">
                <a:solidFill>
                  <a:srgbClr val="000000"/>
                </a:solidFill>
              </a:rPr>
              <a:t>risk</a:t>
            </a:r>
            <a:r>
              <a:rPr lang="fr-FR" sz="3600" b="0" dirty="0">
                <a:solidFill>
                  <a:srgbClr val="000000"/>
                </a:solidFill>
              </a:rPr>
              <a:t> of </a:t>
            </a:r>
            <a:r>
              <a:rPr lang="fr-FR" sz="3600" b="0" dirty="0" err="1">
                <a:solidFill>
                  <a:srgbClr val="000000"/>
                </a:solidFill>
              </a:rPr>
              <a:t>hypoglycemia</a:t>
            </a:r>
            <a:br>
              <a:rPr lang="fr-FR" sz="3600" b="0" dirty="0">
                <a:solidFill>
                  <a:srgbClr val="000000"/>
                </a:solidFill>
              </a:rPr>
            </a:br>
            <a:r>
              <a:rPr lang="fr-FR" sz="3600" b="0" dirty="0">
                <a:solidFill>
                  <a:srgbClr val="000000"/>
                </a:solidFill>
              </a:rPr>
              <a:t>	If absent, can </a:t>
            </a:r>
            <a:r>
              <a:rPr lang="fr-FR" sz="3600" b="0" dirty="0" err="1">
                <a:solidFill>
                  <a:srgbClr val="000000"/>
                </a:solidFill>
              </a:rPr>
              <a:t>increase</a:t>
            </a:r>
            <a:r>
              <a:rPr lang="fr-FR" sz="3600" b="0" dirty="0">
                <a:solidFill>
                  <a:srgbClr val="000000"/>
                </a:solidFill>
              </a:rPr>
              <a:t> the </a:t>
            </a:r>
            <a:r>
              <a:rPr lang="fr-FR" sz="3600" b="0" dirty="0" err="1">
                <a:solidFill>
                  <a:srgbClr val="000000"/>
                </a:solidFill>
              </a:rPr>
              <a:t>risk</a:t>
            </a:r>
            <a:r>
              <a:rPr lang="fr-FR" sz="3600" b="0" dirty="0">
                <a:solidFill>
                  <a:srgbClr val="000000"/>
                </a:solidFill>
              </a:rPr>
              <a:t> of </a:t>
            </a:r>
            <a:r>
              <a:rPr lang="fr-FR" sz="3600" b="0" dirty="0" err="1">
                <a:solidFill>
                  <a:srgbClr val="000000"/>
                </a:solidFill>
              </a:rPr>
              <a:t>hypoglycemia</a:t>
            </a:r>
            <a:r>
              <a:rPr lang="fr-FR" sz="3600" b="0" dirty="0">
                <a:solidFill>
                  <a:srgbClr val="000000"/>
                </a:solidFill>
              </a:rPr>
              <a:t>	</a:t>
            </a:r>
            <a:br>
              <a:rPr lang="fr-FR" sz="3600" b="0" dirty="0">
                <a:solidFill>
                  <a:srgbClr val="000000"/>
                </a:solidFill>
              </a:rPr>
            </a:br>
            <a:endParaRPr lang="fr-FR" sz="3600" b="0" dirty="0">
              <a:solidFill>
                <a:srgbClr val="000000"/>
              </a:solidFill>
            </a:endParaRPr>
          </a:p>
          <a:p>
            <a:pPr marL="514350" indent="-514350" algn="l">
              <a:buFontTx/>
              <a:buAutoNum type="arabicPeriod"/>
            </a:pPr>
            <a:r>
              <a:rPr lang="fr-FR" sz="3600" b="0" dirty="0">
                <a:solidFill>
                  <a:srgbClr val="000000"/>
                </a:solidFill>
              </a:rPr>
              <a:t>Excessive </a:t>
            </a:r>
          </a:p>
          <a:p>
            <a:pPr lvl="6" indent="0" algn="l"/>
            <a:r>
              <a:rPr lang="fr-FR" sz="3600" b="0" dirty="0">
                <a:solidFill>
                  <a:srgbClr val="000000"/>
                </a:solidFill>
              </a:rPr>
              <a:t>	</a:t>
            </a:r>
            <a:r>
              <a:rPr lang="fr-FR" sz="3600" b="0" dirty="0" err="1">
                <a:solidFill>
                  <a:srgbClr val="000000"/>
                </a:solidFill>
              </a:rPr>
              <a:t>Anxiety</a:t>
            </a:r>
            <a:r>
              <a:rPr lang="fr-FR" sz="3600" b="0" dirty="0">
                <a:solidFill>
                  <a:srgbClr val="000000"/>
                </a:solidFill>
              </a:rPr>
              <a:t> = </a:t>
            </a:r>
            <a:r>
              <a:rPr lang="fr-FR" sz="3600" b="0" dirty="0" err="1">
                <a:solidFill>
                  <a:srgbClr val="000000"/>
                </a:solidFill>
              </a:rPr>
              <a:t>decrease</a:t>
            </a:r>
            <a:r>
              <a:rPr lang="fr-FR" sz="3600" b="0" dirty="0">
                <a:solidFill>
                  <a:srgbClr val="000000"/>
                </a:solidFill>
              </a:rPr>
              <a:t> in </a:t>
            </a:r>
            <a:r>
              <a:rPr lang="fr-FR" sz="3600" b="0" dirty="0" err="1">
                <a:solidFill>
                  <a:srgbClr val="000000"/>
                </a:solidFill>
              </a:rPr>
              <a:t>quality</a:t>
            </a:r>
            <a:r>
              <a:rPr lang="fr-FR" sz="3600" b="0" dirty="0">
                <a:solidFill>
                  <a:srgbClr val="000000"/>
                </a:solidFill>
              </a:rPr>
              <a:t> of life</a:t>
            </a:r>
          </a:p>
          <a:p>
            <a:pPr lvl="8" indent="0" algn="l"/>
            <a:r>
              <a:rPr lang="fr-FR" sz="3600" b="0" dirty="0">
                <a:solidFill>
                  <a:srgbClr val="000000"/>
                </a:solidFill>
              </a:rPr>
              <a:t> 	Aim for </a:t>
            </a:r>
            <a:r>
              <a:rPr lang="fr-FR" sz="3600" b="0" dirty="0" err="1">
                <a:solidFill>
                  <a:srgbClr val="000000"/>
                </a:solidFill>
              </a:rPr>
              <a:t>higher</a:t>
            </a:r>
            <a:r>
              <a:rPr lang="fr-FR" sz="3600" b="0" dirty="0">
                <a:solidFill>
                  <a:srgbClr val="000000"/>
                </a:solidFill>
              </a:rPr>
              <a:t> glucose </a:t>
            </a:r>
            <a:r>
              <a:rPr lang="fr-FR" sz="3600" b="0" dirty="0" err="1">
                <a:solidFill>
                  <a:srgbClr val="000000"/>
                </a:solidFill>
              </a:rPr>
              <a:t>levels</a:t>
            </a:r>
            <a:r>
              <a:rPr lang="fr-FR" sz="3600" b="0" dirty="0">
                <a:solidFill>
                  <a:srgbClr val="000000"/>
                </a:solidFill>
              </a:rPr>
              <a:t> = </a:t>
            </a:r>
            <a:r>
              <a:rPr lang="fr-FR" sz="3600" b="0" dirty="0" err="1">
                <a:solidFill>
                  <a:srgbClr val="000000"/>
                </a:solidFill>
              </a:rPr>
              <a:t>chronic</a:t>
            </a:r>
            <a:r>
              <a:rPr lang="fr-FR" sz="3600" b="0" dirty="0">
                <a:solidFill>
                  <a:srgbClr val="000000"/>
                </a:solidFill>
              </a:rPr>
              <a:t> complications</a:t>
            </a:r>
          </a:p>
          <a:p>
            <a:pPr lvl="8" indent="0" algn="l"/>
            <a:r>
              <a:rPr lang="fr-FR" sz="3600" b="0" dirty="0">
                <a:solidFill>
                  <a:srgbClr val="000000"/>
                </a:solidFill>
              </a:rPr>
              <a:t>	</a:t>
            </a:r>
            <a:r>
              <a:rPr lang="fr-FR" sz="3600" b="0" dirty="0" err="1">
                <a:solidFill>
                  <a:srgbClr val="000000"/>
                </a:solidFill>
              </a:rPr>
              <a:t>Avoidance</a:t>
            </a:r>
            <a:r>
              <a:rPr lang="fr-FR" sz="3600" b="0" dirty="0">
                <a:solidFill>
                  <a:srgbClr val="000000"/>
                </a:solidFill>
              </a:rPr>
              <a:t> </a:t>
            </a:r>
            <a:r>
              <a:rPr lang="fr-FR" sz="3600" b="0" dirty="0" err="1">
                <a:solidFill>
                  <a:srgbClr val="000000"/>
                </a:solidFill>
              </a:rPr>
              <a:t>behaviours</a:t>
            </a:r>
            <a:r>
              <a:rPr lang="fr-FR" sz="3600" b="0" dirty="0">
                <a:solidFill>
                  <a:srgbClr val="000000"/>
                </a:solidFill>
              </a:rPr>
              <a:t> : </a:t>
            </a:r>
            <a:r>
              <a:rPr lang="fr-FR" sz="3600" b="0" dirty="0" err="1">
                <a:solidFill>
                  <a:srgbClr val="000000"/>
                </a:solidFill>
              </a:rPr>
              <a:t>underdosing</a:t>
            </a:r>
            <a:r>
              <a:rPr lang="fr-FR" sz="3600" b="0" dirty="0">
                <a:solidFill>
                  <a:srgbClr val="000000"/>
                </a:solidFill>
              </a:rPr>
              <a:t> </a:t>
            </a:r>
            <a:r>
              <a:rPr lang="fr-FR" sz="3600" b="0" dirty="0" err="1">
                <a:solidFill>
                  <a:srgbClr val="000000"/>
                </a:solidFill>
              </a:rPr>
              <a:t>insulin</a:t>
            </a:r>
            <a:r>
              <a:rPr lang="fr-FR" sz="3600" b="0" dirty="0">
                <a:solidFill>
                  <a:srgbClr val="000000"/>
                </a:solidFill>
              </a:rPr>
              <a:t>, </a:t>
            </a:r>
            <a:r>
              <a:rPr lang="fr-FR" sz="3600" b="0" dirty="0" err="1">
                <a:solidFill>
                  <a:srgbClr val="000000"/>
                </a:solidFill>
              </a:rPr>
              <a:t>limiting</a:t>
            </a:r>
            <a:r>
              <a:rPr lang="fr-FR" sz="3600" b="0" dirty="0">
                <a:solidFill>
                  <a:srgbClr val="000000"/>
                </a:solidFill>
              </a:rPr>
              <a:t> </a:t>
            </a:r>
            <a:r>
              <a:rPr lang="fr-FR" sz="3600" b="0" dirty="0" err="1">
                <a:solidFill>
                  <a:srgbClr val="000000"/>
                </a:solidFill>
              </a:rPr>
              <a:t>exercise</a:t>
            </a:r>
            <a:r>
              <a:rPr lang="fr-FR" sz="3600" b="0" dirty="0">
                <a:solidFill>
                  <a:srgbClr val="000000"/>
                </a:solidFill>
              </a:rPr>
              <a:t>, </a:t>
            </a:r>
            <a:r>
              <a:rPr lang="fr-FR" sz="3600" b="0" dirty="0" err="1">
                <a:solidFill>
                  <a:srgbClr val="000000"/>
                </a:solidFill>
              </a:rPr>
              <a:t>overeating</a:t>
            </a:r>
            <a:endParaRPr lang="fr-FR" sz="3600" b="0" dirty="0">
              <a:solidFill>
                <a:srgbClr val="000000"/>
              </a:solidFill>
            </a:endParaRPr>
          </a:p>
          <a:p>
            <a:pPr lvl="8" indent="0" algn="l"/>
            <a:endParaRPr lang="fr-FR" sz="3600" dirty="0">
              <a:solidFill>
                <a:srgbClr val="000000"/>
              </a:solidFill>
            </a:endParaRPr>
          </a:p>
          <a:p>
            <a:pPr lvl="8" indent="0" algn="l"/>
            <a:endParaRPr lang="fr-FR" dirty="0">
              <a:solidFill>
                <a:srgbClr val="000000"/>
              </a:solidFill>
            </a:endParaRPr>
          </a:p>
          <a:p>
            <a:pPr lvl="8" indent="0" algn="l"/>
            <a:endParaRPr lang="fr-FR" dirty="0">
              <a:solidFill>
                <a:srgbClr val="000000"/>
              </a:solidFill>
            </a:endParaRPr>
          </a:p>
          <a:p>
            <a:pPr lvl="8" indent="0" algn="l"/>
            <a:r>
              <a:rPr lang="fr-FR" sz="4800" i="1" dirty="0">
                <a:solidFill>
                  <a:srgbClr val="000000"/>
                </a:solidFill>
              </a:rPr>
              <a:t>2 questions to </a:t>
            </a:r>
            <a:r>
              <a:rPr lang="fr-FR" sz="4800" i="1" dirty="0" err="1">
                <a:solidFill>
                  <a:srgbClr val="000000"/>
                </a:solidFill>
              </a:rPr>
              <a:t>detect</a:t>
            </a:r>
            <a:r>
              <a:rPr lang="fr-FR" sz="4800" i="1" dirty="0">
                <a:solidFill>
                  <a:srgbClr val="000000"/>
                </a:solidFill>
              </a:rPr>
              <a:t> excessive </a:t>
            </a:r>
            <a:r>
              <a:rPr lang="fr-FR" sz="4800" i="1" dirty="0" err="1">
                <a:solidFill>
                  <a:srgbClr val="000000"/>
                </a:solidFill>
              </a:rPr>
              <a:t>fear</a:t>
            </a:r>
            <a:r>
              <a:rPr lang="fr-FR" sz="4800" i="1" dirty="0">
                <a:solidFill>
                  <a:srgbClr val="000000"/>
                </a:solidFill>
              </a:rPr>
              <a:t> of </a:t>
            </a:r>
            <a:r>
              <a:rPr lang="fr-FR" sz="4800" i="1" dirty="0" err="1">
                <a:solidFill>
                  <a:srgbClr val="000000"/>
                </a:solidFill>
              </a:rPr>
              <a:t>hypoglycemia</a:t>
            </a:r>
            <a:endParaRPr lang="fr-FR" sz="4800" i="1" dirty="0">
              <a:solidFill>
                <a:srgbClr val="000000"/>
              </a:solidFill>
            </a:endParaRPr>
          </a:p>
          <a:p>
            <a:pPr lvl="8" indent="0" algn="l"/>
            <a:endParaRPr lang="fr-FR" dirty="0">
              <a:solidFill>
                <a:srgbClr val="000000"/>
              </a:solidFill>
            </a:endParaRPr>
          </a:p>
          <a:p>
            <a:pPr lvl="8" indent="0" algn="l"/>
            <a:r>
              <a:rPr lang="fr-FR" dirty="0">
                <a:solidFill>
                  <a:srgbClr val="000000"/>
                </a:solidFill>
              </a:rPr>
              <a:t>       </a:t>
            </a:r>
            <a:r>
              <a:rPr lang="fr-FR" sz="3600" b="0" dirty="0">
                <a:solidFill>
                  <a:srgbClr val="000000"/>
                </a:solidFill>
              </a:rPr>
              <a:t>How </a:t>
            </a:r>
            <a:r>
              <a:rPr lang="fr-FR" sz="3600" b="0" dirty="0" err="1">
                <a:solidFill>
                  <a:srgbClr val="000000"/>
                </a:solidFill>
              </a:rPr>
              <a:t>worried</a:t>
            </a:r>
            <a:r>
              <a:rPr lang="fr-FR" sz="3600" b="0" dirty="0">
                <a:solidFill>
                  <a:srgbClr val="000000"/>
                </a:solidFill>
              </a:rPr>
              <a:t> are </a:t>
            </a:r>
            <a:r>
              <a:rPr lang="fr-FR" sz="3600" b="0" dirty="0" err="1">
                <a:solidFill>
                  <a:srgbClr val="000000"/>
                </a:solidFill>
              </a:rPr>
              <a:t>you</a:t>
            </a:r>
            <a:r>
              <a:rPr lang="fr-FR" sz="3600" b="0" dirty="0">
                <a:solidFill>
                  <a:srgbClr val="000000"/>
                </a:solidFill>
              </a:rPr>
              <a:t> about </a:t>
            </a:r>
            <a:r>
              <a:rPr lang="fr-FR" sz="3600" b="0" dirty="0" err="1">
                <a:solidFill>
                  <a:srgbClr val="000000"/>
                </a:solidFill>
              </a:rPr>
              <a:t>severe</a:t>
            </a:r>
            <a:r>
              <a:rPr lang="fr-FR" sz="3600" b="0" dirty="0">
                <a:solidFill>
                  <a:srgbClr val="000000"/>
                </a:solidFill>
              </a:rPr>
              <a:t> </a:t>
            </a:r>
            <a:r>
              <a:rPr lang="fr-FR" sz="3600" b="0" dirty="0" err="1">
                <a:solidFill>
                  <a:srgbClr val="000000"/>
                </a:solidFill>
              </a:rPr>
              <a:t>hypoglycemia</a:t>
            </a:r>
            <a:r>
              <a:rPr lang="fr-FR" sz="3600" b="0" dirty="0">
                <a:solidFill>
                  <a:srgbClr val="000000"/>
                </a:solidFill>
              </a:rPr>
              <a:t> ?</a:t>
            </a:r>
          </a:p>
          <a:p>
            <a:pPr lvl="8" indent="0" algn="l"/>
            <a:endParaRPr lang="fr-FR" sz="3600" b="0" dirty="0">
              <a:solidFill>
                <a:srgbClr val="000000"/>
              </a:solidFill>
            </a:endParaRPr>
          </a:p>
          <a:p>
            <a:pPr lvl="8" indent="0" algn="l"/>
            <a:r>
              <a:rPr lang="fr-FR" sz="3600" b="0" dirty="0">
                <a:solidFill>
                  <a:srgbClr val="000000"/>
                </a:solidFill>
              </a:rPr>
              <a:t>      How </a:t>
            </a:r>
            <a:r>
              <a:rPr lang="fr-FR" sz="3600" b="0" dirty="0" err="1">
                <a:solidFill>
                  <a:srgbClr val="000000"/>
                </a:solidFill>
              </a:rPr>
              <a:t>much</a:t>
            </a:r>
            <a:r>
              <a:rPr lang="fr-FR" sz="3600" b="0" dirty="0">
                <a:solidFill>
                  <a:srgbClr val="000000"/>
                </a:solidFill>
              </a:rPr>
              <a:t> do </a:t>
            </a:r>
            <a:r>
              <a:rPr lang="fr-FR" sz="3600" b="0" dirty="0" err="1">
                <a:solidFill>
                  <a:srgbClr val="000000"/>
                </a:solidFill>
              </a:rPr>
              <a:t>your</a:t>
            </a:r>
            <a:r>
              <a:rPr lang="fr-FR" sz="3600" b="0" dirty="0">
                <a:solidFill>
                  <a:srgbClr val="000000"/>
                </a:solidFill>
              </a:rPr>
              <a:t> </a:t>
            </a:r>
            <a:r>
              <a:rPr lang="fr-FR" sz="3600" b="0" dirty="0" err="1">
                <a:solidFill>
                  <a:srgbClr val="000000"/>
                </a:solidFill>
              </a:rPr>
              <a:t>worries</a:t>
            </a:r>
            <a:r>
              <a:rPr lang="fr-FR" sz="3600" b="0" dirty="0">
                <a:solidFill>
                  <a:srgbClr val="000000"/>
                </a:solidFill>
              </a:rPr>
              <a:t> about </a:t>
            </a:r>
            <a:r>
              <a:rPr lang="fr-FR" sz="3600" b="0" dirty="0" err="1">
                <a:solidFill>
                  <a:srgbClr val="000000"/>
                </a:solidFill>
              </a:rPr>
              <a:t>hypoglycemia</a:t>
            </a:r>
            <a:r>
              <a:rPr lang="fr-FR" sz="3600" b="0" dirty="0">
                <a:solidFill>
                  <a:srgbClr val="000000"/>
                </a:solidFill>
              </a:rPr>
              <a:t> </a:t>
            </a:r>
            <a:r>
              <a:rPr lang="fr-FR" sz="3600" b="0" dirty="0" err="1">
                <a:solidFill>
                  <a:srgbClr val="000000"/>
                </a:solidFill>
              </a:rPr>
              <a:t>hinder</a:t>
            </a:r>
            <a:r>
              <a:rPr lang="fr-FR" sz="3600" b="0" dirty="0">
                <a:solidFill>
                  <a:srgbClr val="000000"/>
                </a:solidFill>
              </a:rPr>
              <a:t> </a:t>
            </a:r>
            <a:r>
              <a:rPr lang="fr-FR" sz="3600" b="0" dirty="0" err="1">
                <a:solidFill>
                  <a:srgbClr val="000000"/>
                </a:solidFill>
              </a:rPr>
              <a:t>you</a:t>
            </a:r>
            <a:r>
              <a:rPr lang="fr-FR" sz="3600" b="0" dirty="0">
                <a:solidFill>
                  <a:srgbClr val="000000"/>
                </a:solidFill>
              </a:rPr>
              <a:t> in </a:t>
            </a:r>
            <a:r>
              <a:rPr lang="fr-FR" sz="3600" b="0" dirty="0" err="1">
                <a:solidFill>
                  <a:srgbClr val="000000"/>
                </a:solidFill>
              </a:rPr>
              <a:t>daily</a:t>
            </a:r>
            <a:r>
              <a:rPr lang="fr-FR" sz="3600" b="0" dirty="0">
                <a:solidFill>
                  <a:srgbClr val="000000"/>
                </a:solidFill>
              </a:rPr>
              <a:t> life ?</a:t>
            </a:r>
          </a:p>
          <a:p>
            <a:pPr marL="514350" indent="-514350" algn="l">
              <a:buFontTx/>
              <a:buAutoNum type="arabicPeriod"/>
            </a:pPr>
            <a:endParaRPr lang="fr-FR" dirty="0">
              <a:solidFill>
                <a:srgbClr val="000000"/>
              </a:solidFill>
            </a:endParaRPr>
          </a:p>
        </p:txBody>
      </p:sp>
      <p:sp>
        <p:nvSpPr>
          <p:cNvPr id="2" name="Wave 5">
            <a:extLst>
              <a:ext uri="{FF2B5EF4-FFF2-40B4-BE49-F238E27FC236}">
                <a16:creationId xmlns:a16="http://schemas.microsoft.com/office/drawing/2014/main" id="{1F036B01-DB08-16A2-CE63-CAD758183F38}"/>
              </a:ext>
            </a:extLst>
          </p:cNvPr>
          <p:cNvSpPr>
            <a:spLocks noChangeArrowheads="1"/>
          </p:cNvSpPr>
          <p:nvPr/>
        </p:nvSpPr>
        <p:spPr bwMode="auto">
          <a:xfrm>
            <a:off x="20069907" y="1110256"/>
            <a:ext cx="3050615" cy="3092777"/>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New section </a:t>
            </a:r>
            <a:br>
              <a:rPr lang="en-US" altLang="en-US" sz="4000" kern="1200" dirty="0">
                <a:solidFill>
                  <a:prstClr val="white"/>
                </a:solidFill>
                <a:latin typeface="Arial" charset="0"/>
                <a:cs typeface="+mn-cs"/>
              </a:rPr>
            </a:br>
            <a:r>
              <a:rPr lang="en-US" altLang="en-US" sz="4000" kern="1200" dirty="0">
                <a:solidFill>
                  <a:prstClr val="white"/>
                </a:solidFill>
                <a:latin typeface="Arial" charset="0"/>
                <a:cs typeface="+mn-cs"/>
              </a:rPr>
              <a:t>in 2023</a:t>
            </a:r>
          </a:p>
        </p:txBody>
      </p:sp>
      <p:sp>
        <p:nvSpPr>
          <p:cNvPr id="5" name="Text Box 5">
            <a:extLst>
              <a:ext uri="{FF2B5EF4-FFF2-40B4-BE49-F238E27FC236}">
                <a16:creationId xmlns:a16="http://schemas.microsoft.com/office/drawing/2014/main" id="{8DB70A4A-A6D3-8555-A147-D456BFFE888C}"/>
              </a:ext>
            </a:extLst>
          </p:cNvPr>
          <p:cNvSpPr txBox="1">
            <a:spLocks noChangeArrowheads="1"/>
          </p:cNvSpPr>
          <p:nvPr/>
        </p:nvSpPr>
        <p:spPr bwMode="auto">
          <a:xfrm>
            <a:off x="2335088" y="96121"/>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sp>
        <p:nvSpPr>
          <p:cNvPr id="6" name="Rectangle 5">
            <a:extLst>
              <a:ext uri="{FF2B5EF4-FFF2-40B4-BE49-F238E27FC236}">
                <a16:creationId xmlns:a16="http://schemas.microsoft.com/office/drawing/2014/main" id="{2D4BC5C0-B9BD-599A-319C-D91E955799E0}"/>
              </a:ext>
            </a:extLst>
          </p:cNvPr>
          <p:cNvSpPr/>
          <p:nvPr/>
        </p:nvSpPr>
        <p:spPr>
          <a:xfrm>
            <a:off x="2335088" y="9683262"/>
            <a:ext cx="17148666" cy="3787182"/>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FR"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Rectangle 6">
            <a:extLst>
              <a:ext uri="{FF2B5EF4-FFF2-40B4-BE49-F238E27FC236}">
                <a16:creationId xmlns:a16="http://schemas.microsoft.com/office/drawing/2014/main" id="{E341406D-E643-3872-8AE1-010E1301D4F0}"/>
              </a:ext>
            </a:extLst>
          </p:cNvPr>
          <p:cNvSpPr/>
          <p:nvPr/>
        </p:nvSpPr>
        <p:spPr>
          <a:xfrm>
            <a:off x="1727686" y="5548385"/>
            <a:ext cx="17148666" cy="3787182"/>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FR"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Rectangle 7">
            <a:extLst>
              <a:ext uri="{FF2B5EF4-FFF2-40B4-BE49-F238E27FC236}">
                <a16:creationId xmlns:a16="http://schemas.microsoft.com/office/drawing/2014/main" id="{72672D44-EFD3-9554-04D4-DCB886AF3460}"/>
              </a:ext>
            </a:extLst>
          </p:cNvPr>
          <p:cNvSpPr/>
          <p:nvPr/>
        </p:nvSpPr>
        <p:spPr>
          <a:xfrm>
            <a:off x="1937602" y="3488224"/>
            <a:ext cx="17148666" cy="3787182"/>
          </a:xfrm>
          <a:prstGeom prst="rect">
            <a:avLst/>
          </a:prstGeom>
          <a:solidFill>
            <a:schemeClr val="tx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FR" sz="3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9" name="ZoneTexte 8">
            <a:extLst>
              <a:ext uri="{FF2B5EF4-FFF2-40B4-BE49-F238E27FC236}">
                <a16:creationId xmlns:a16="http://schemas.microsoft.com/office/drawing/2014/main" id="{54390ACD-F1A8-7250-D8EC-E68F29BF2D97}"/>
              </a:ext>
            </a:extLst>
          </p:cNvPr>
          <p:cNvSpPr txBox="1"/>
          <p:nvPr/>
        </p:nvSpPr>
        <p:spPr>
          <a:xfrm>
            <a:off x="1263478" y="2114607"/>
            <a:ext cx="16754891" cy="102592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indent="0" algn="ctr">
              <a:buNone/>
            </a:pPr>
            <a:r>
              <a:rPr lang="fr-FR" dirty="0" err="1">
                <a:solidFill>
                  <a:schemeClr val="bg1"/>
                </a:solidFill>
              </a:rPr>
              <a:t>Specific</a:t>
            </a:r>
            <a:r>
              <a:rPr lang="fr-FR" dirty="0">
                <a:solidFill>
                  <a:schemeClr val="bg1"/>
                </a:solidFill>
              </a:rPr>
              <a:t> and </a:t>
            </a:r>
            <a:r>
              <a:rPr lang="fr-FR" dirty="0" err="1">
                <a:solidFill>
                  <a:schemeClr val="bg1"/>
                </a:solidFill>
              </a:rPr>
              <a:t>extreme</a:t>
            </a:r>
            <a:r>
              <a:rPr lang="fr-FR" dirty="0">
                <a:solidFill>
                  <a:schemeClr val="bg1"/>
                </a:solidFill>
              </a:rPr>
              <a:t> </a:t>
            </a:r>
            <a:r>
              <a:rPr lang="fr-FR" dirty="0" err="1">
                <a:solidFill>
                  <a:schemeClr val="bg1"/>
                </a:solidFill>
              </a:rPr>
              <a:t>fear</a:t>
            </a:r>
            <a:r>
              <a:rPr lang="fr-FR" dirty="0">
                <a:solidFill>
                  <a:schemeClr val="bg1"/>
                </a:solidFill>
              </a:rPr>
              <a:t> </a:t>
            </a:r>
            <a:r>
              <a:rPr lang="fr-FR" dirty="0" err="1">
                <a:solidFill>
                  <a:schemeClr val="bg1"/>
                </a:solidFill>
              </a:rPr>
              <a:t>evoked</a:t>
            </a:r>
            <a:r>
              <a:rPr lang="fr-FR" dirty="0">
                <a:solidFill>
                  <a:schemeClr val="bg1"/>
                </a:solidFill>
              </a:rPr>
              <a:t> by the </a:t>
            </a:r>
            <a:r>
              <a:rPr lang="fr-FR" dirty="0" err="1">
                <a:solidFill>
                  <a:schemeClr val="bg1"/>
                </a:solidFill>
              </a:rPr>
              <a:t>risk</a:t>
            </a:r>
            <a:r>
              <a:rPr lang="fr-FR" dirty="0">
                <a:solidFill>
                  <a:schemeClr val="bg1"/>
                </a:solidFill>
              </a:rPr>
              <a:t> and/or </a:t>
            </a:r>
            <a:r>
              <a:rPr lang="fr-FR" dirty="0" err="1">
                <a:solidFill>
                  <a:schemeClr val="bg1"/>
                </a:solidFill>
              </a:rPr>
              <a:t>occurence</a:t>
            </a:r>
            <a:r>
              <a:rPr lang="fr-FR" dirty="0">
                <a:solidFill>
                  <a:schemeClr val="bg1"/>
                </a:solidFill>
              </a:rPr>
              <a:t> of </a:t>
            </a:r>
            <a:r>
              <a:rPr lang="fr-FR" dirty="0" err="1">
                <a:solidFill>
                  <a:schemeClr val="bg1"/>
                </a:solidFill>
              </a:rPr>
              <a:t>hypoglycemia</a:t>
            </a:r>
            <a:endParaRPr lang="fr-FR" dirty="0">
              <a:solidFill>
                <a:schemeClr val="bg1"/>
              </a:solidFill>
            </a:endParaRPr>
          </a:p>
          <a:p>
            <a:pPr marL="0" marR="0" indent="0" algn="ctr" defTabSz="825500" rtl="0" fontAlgn="auto" latinLnBrk="0" hangingPunct="0">
              <a:lnSpc>
                <a:spcPct val="100000"/>
              </a:lnSpc>
              <a:spcBef>
                <a:spcPts val="0"/>
              </a:spcBef>
              <a:spcAft>
                <a:spcPts val="0"/>
              </a:spcAft>
              <a:buClrTx/>
              <a:buSzTx/>
              <a:buFontTx/>
              <a:buNone/>
              <a:tabLst/>
            </a:pPr>
            <a:endParaRPr kumimoji="0" lang="fr-FR" sz="3000" b="1" i="0" u="none" strike="noStrike" cap="none" spc="0" normalizeH="0" baseline="0" dirty="0">
              <a:ln>
                <a:noFill/>
              </a:ln>
              <a:solidFill>
                <a:srgbClr val="FFFFFF"/>
              </a:solidFill>
              <a:effectLst/>
              <a:uFillTx/>
              <a:latin typeface="Helvetica Neue"/>
              <a:ea typeface="Helvetica Neue"/>
              <a:cs typeface="Helvetica Neue"/>
              <a:sym typeface="Helvetica Neue"/>
            </a:endParaRPr>
          </a:p>
        </p:txBody>
      </p:sp>
      <p:pic>
        <p:nvPicPr>
          <p:cNvPr id="4" name="Image 3">
            <a:extLst>
              <a:ext uri="{FF2B5EF4-FFF2-40B4-BE49-F238E27FC236}">
                <a16:creationId xmlns:a16="http://schemas.microsoft.com/office/drawing/2014/main" id="{1A84D69C-3540-64E3-7E08-1B46E142D8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C999D892-7B25-F787-7CCE-B204D35D1AC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7350" y="4972050"/>
            <a:ext cx="31656206" cy="6515100"/>
          </a:xfrm>
          <a:prstGeom prst="rect">
            <a:avLst/>
          </a:prstGeom>
        </p:spPr>
      </p:pic>
      <p:sp>
        <p:nvSpPr>
          <p:cNvPr id="7" name="Wave 5">
            <a:extLst>
              <a:ext uri="{FF2B5EF4-FFF2-40B4-BE49-F238E27FC236}">
                <a16:creationId xmlns:a16="http://schemas.microsoft.com/office/drawing/2014/main" id="{8C737CB2-BE10-FF1A-4D74-4E628CAF5EBB}"/>
              </a:ext>
            </a:extLst>
          </p:cNvPr>
          <p:cNvSpPr>
            <a:spLocks noChangeArrowheads="1"/>
          </p:cNvSpPr>
          <p:nvPr/>
        </p:nvSpPr>
        <p:spPr bwMode="auto">
          <a:xfrm>
            <a:off x="21406757" y="713443"/>
            <a:ext cx="1676400" cy="1219200"/>
          </a:xfrm>
          <a:prstGeom prst="wave">
            <a:avLst>
              <a:gd name="adj1" fmla="val 12500"/>
              <a:gd name="adj2" fmla="val 0"/>
            </a:avLst>
          </a:prstGeom>
          <a:solidFill>
            <a:schemeClr val="accent1"/>
          </a:solidFill>
          <a:ln w="9525">
            <a:solidFill>
              <a:schemeClr val="accent1"/>
            </a:solidFill>
            <a:round/>
            <a:headEnd/>
            <a:tailEnd/>
          </a:ln>
        </p:spPr>
        <p:txBody>
          <a:bodyPr wrap="none" lIns="91440" tIns="0" rIns="0" bIns="0"/>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eaLnBrk="0" fontAlgn="base" hangingPunct="0">
              <a:spcBef>
                <a:spcPct val="0"/>
              </a:spcBef>
              <a:spcAft>
                <a:spcPct val="0"/>
              </a:spcAft>
              <a:defRPr sz="2400">
                <a:solidFill>
                  <a:schemeClr val="tx1"/>
                </a:solidFill>
                <a:latin typeface="Calibri" charset="0"/>
                <a:ea typeface="MS PGothic" charset="-128"/>
              </a:defRPr>
            </a:lvl6pPr>
            <a:lvl7pPr marL="2971800" indent="-228600" eaLnBrk="0" fontAlgn="base" hangingPunct="0">
              <a:spcBef>
                <a:spcPct val="0"/>
              </a:spcBef>
              <a:spcAft>
                <a:spcPct val="0"/>
              </a:spcAft>
              <a:defRPr sz="2400">
                <a:solidFill>
                  <a:schemeClr val="tx1"/>
                </a:solidFill>
                <a:latin typeface="Calibri" charset="0"/>
                <a:ea typeface="MS PGothic" charset="-128"/>
              </a:defRPr>
            </a:lvl7pPr>
            <a:lvl8pPr marL="3429000" indent="-228600" eaLnBrk="0" fontAlgn="base" hangingPunct="0">
              <a:spcBef>
                <a:spcPct val="0"/>
              </a:spcBef>
              <a:spcAft>
                <a:spcPct val="0"/>
              </a:spcAft>
              <a:defRPr sz="2400">
                <a:solidFill>
                  <a:schemeClr val="tx1"/>
                </a:solidFill>
                <a:latin typeface="Calibri" charset="0"/>
                <a:ea typeface="MS PGothic" charset="-128"/>
              </a:defRPr>
            </a:lvl8pPr>
            <a:lvl9pPr marL="3886200" indent="-228600" eaLnBrk="0" fontAlgn="base" hangingPunct="0">
              <a:spcBef>
                <a:spcPct val="0"/>
              </a:spcBef>
              <a:spcAft>
                <a:spcPct val="0"/>
              </a:spcAft>
              <a:defRPr sz="2400">
                <a:solidFill>
                  <a:schemeClr val="tx1"/>
                </a:solidFill>
                <a:latin typeface="Calibri" charset="0"/>
                <a:ea typeface="MS PGothic" charset="-128"/>
              </a:defRPr>
            </a:lvl9pPr>
          </a:lstStyle>
          <a:p>
            <a:pPr defTabSz="1828800" fontAlgn="base">
              <a:spcBef>
                <a:spcPct val="0"/>
              </a:spcBef>
              <a:spcAft>
                <a:spcPct val="0"/>
              </a:spcAft>
            </a:pPr>
            <a:r>
              <a:rPr lang="en-US" altLang="en-US" sz="4000" kern="1200" dirty="0">
                <a:solidFill>
                  <a:prstClr val="white"/>
                </a:solidFill>
                <a:latin typeface="Arial" charset="0"/>
                <a:cs typeface="+mn-cs"/>
              </a:rPr>
              <a:t>2023</a:t>
            </a:r>
          </a:p>
        </p:txBody>
      </p:sp>
      <p:sp>
        <p:nvSpPr>
          <p:cNvPr id="8" name="Text Box 5">
            <a:extLst>
              <a:ext uri="{FF2B5EF4-FFF2-40B4-BE49-F238E27FC236}">
                <a16:creationId xmlns:a16="http://schemas.microsoft.com/office/drawing/2014/main" id="{708FE35A-D390-C371-592B-45101893023A}"/>
              </a:ext>
            </a:extLst>
          </p:cNvPr>
          <p:cNvSpPr txBox="1">
            <a:spLocks noChangeArrowheads="1"/>
          </p:cNvSpPr>
          <p:nvPr/>
        </p:nvSpPr>
        <p:spPr bwMode="auto">
          <a:xfrm>
            <a:off x="3048000" y="125742"/>
            <a:ext cx="15354300" cy="523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2400">
                <a:solidFill>
                  <a:schemeClr val="tx1"/>
                </a:solidFill>
                <a:latin typeface="Calibri" charset="0"/>
                <a:ea typeface="MS PGothic" charset="-128"/>
              </a:defRPr>
            </a:lvl1pPr>
            <a:lvl2pPr marL="742950" indent="-285750" eaLnBrk="0" hangingPunct="0">
              <a:defRPr sz="2400">
                <a:solidFill>
                  <a:schemeClr val="tx1"/>
                </a:solidFill>
                <a:latin typeface="Calibri" charset="0"/>
                <a:ea typeface="MS PGothic" charset="-128"/>
              </a:defRPr>
            </a:lvl2pPr>
            <a:lvl3pPr marL="1143000" indent="-228600" eaLnBrk="0" hangingPunct="0">
              <a:defRPr sz="2400">
                <a:solidFill>
                  <a:schemeClr val="tx1"/>
                </a:solidFill>
                <a:latin typeface="Calibri" charset="0"/>
                <a:ea typeface="MS PGothic" charset="-128"/>
              </a:defRPr>
            </a:lvl3pPr>
            <a:lvl4pPr marL="1600200" indent="-228600" eaLnBrk="0" hangingPunct="0">
              <a:defRPr sz="2400">
                <a:solidFill>
                  <a:schemeClr val="tx1"/>
                </a:solidFill>
                <a:latin typeface="Calibri" charset="0"/>
                <a:ea typeface="MS PGothic" charset="-128"/>
              </a:defRPr>
            </a:lvl4pPr>
            <a:lvl5pPr marL="2057400" indent="-228600" eaLnBrk="0" hangingPunct="0">
              <a:defRPr sz="2400">
                <a:solidFill>
                  <a:schemeClr val="tx1"/>
                </a:solidFill>
                <a:latin typeface="Calibri" charset="0"/>
                <a:ea typeface="MS PGothic" charset="-128"/>
              </a:defRPr>
            </a:lvl5pPr>
            <a:lvl6pPr marL="2514600" indent="-228600" defTabSz="841375" eaLnBrk="0" fontAlgn="base" hangingPunct="0">
              <a:spcBef>
                <a:spcPct val="0"/>
              </a:spcBef>
              <a:spcAft>
                <a:spcPct val="0"/>
              </a:spcAft>
              <a:defRPr sz="2400">
                <a:solidFill>
                  <a:schemeClr val="tx1"/>
                </a:solidFill>
                <a:latin typeface="Calibri" charset="0"/>
                <a:ea typeface="MS PGothic" charset="-128"/>
              </a:defRPr>
            </a:lvl6pPr>
            <a:lvl7pPr marL="2971800" indent="-228600" defTabSz="841375" eaLnBrk="0" fontAlgn="base" hangingPunct="0">
              <a:spcBef>
                <a:spcPct val="0"/>
              </a:spcBef>
              <a:spcAft>
                <a:spcPct val="0"/>
              </a:spcAft>
              <a:defRPr sz="2400">
                <a:solidFill>
                  <a:schemeClr val="tx1"/>
                </a:solidFill>
                <a:latin typeface="Calibri" charset="0"/>
                <a:ea typeface="MS PGothic" charset="-128"/>
              </a:defRPr>
            </a:lvl7pPr>
            <a:lvl8pPr marL="3429000" indent="-228600" defTabSz="841375" eaLnBrk="0" fontAlgn="base" hangingPunct="0">
              <a:spcBef>
                <a:spcPct val="0"/>
              </a:spcBef>
              <a:spcAft>
                <a:spcPct val="0"/>
              </a:spcAft>
              <a:defRPr sz="2400">
                <a:solidFill>
                  <a:schemeClr val="tx1"/>
                </a:solidFill>
                <a:latin typeface="Calibri" charset="0"/>
                <a:ea typeface="MS PGothic" charset="-128"/>
              </a:defRPr>
            </a:lvl8pPr>
            <a:lvl9pPr marL="3886200" indent="-228600" defTabSz="841375" eaLnBrk="0" fontAlgn="base" hangingPunct="0">
              <a:spcBef>
                <a:spcPct val="0"/>
              </a:spcBef>
              <a:spcAft>
                <a:spcPct val="0"/>
              </a:spcAft>
              <a:defRPr sz="2400">
                <a:solidFill>
                  <a:schemeClr val="tx1"/>
                </a:solidFill>
                <a:latin typeface="Calibri" charset="0"/>
                <a:ea typeface="MS PGothic" charset="-128"/>
              </a:defRPr>
            </a:lvl9pPr>
          </a:lstStyle>
          <a:p>
            <a:pPr algn="l" defTabSz="1682750" eaLnBrk="1" fontAlgn="base" hangingPunct="1">
              <a:spcBef>
                <a:spcPct val="0"/>
              </a:spcBef>
              <a:spcAft>
                <a:spcPct val="0"/>
              </a:spcAft>
            </a:pPr>
            <a:r>
              <a:rPr lang="en-US" altLang="en-US" sz="2800" b="0" i="1" kern="1200" dirty="0">
                <a:solidFill>
                  <a:prstClr val="black"/>
                </a:solidFill>
                <a:cs typeface="+mn-cs"/>
              </a:rPr>
              <a:t>2023 Diabetes Canada CPG Update – Chapter 14.  Hypoglycemia</a:t>
            </a:r>
            <a:endParaRPr lang="en-CA" altLang="en-US" sz="4800" b="0" kern="1200" dirty="0">
              <a:solidFill>
                <a:prstClr val="black"/>
              </a:solidFill>
              <a:cs typeface="+mn-cs"/>
            </a:endParaRPr>
          </a:p>
        </p:txBody>
      </p:sp>
      <p:sp>
        <p:nvSpPr>
          <p:cNvPr id="9" name="Title 3">
            <a:extLst>
              <a:ext uri="{FF2B5EF4-FFF2-40B4-BE49-F238E27FC236}">
                <a16:creationId xmlns:a16="http://schemas.microsoft.com/office/drawing/2014/main" id="{49635D35-2BE8-B8DE-9AD8-A06799590E41}"/>
              </a:ext>
            </a:extLst>
          </p:cNvPr>
          <p:cNvSpPr txBox="1">
            <a:spLocks/>
          </p:cNvSpPr>
          <p:nvPr/>
        </p:nvSpPr>
        <p:spPr bwMode="auto">
          <a:xfrm>
            <a:off x="4267200" y="1889128"/>
            <a:ext cx="155448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182880" tIns="91440" rIns="182880" bIns="91440" numCol="1" anchor="ctr" anchorCtr="0" compatLnSpc="1">
            <a:prstTxWarp prst="textNoShape">
              <a:avLst/>
            </a:prstTxWarp>
          </a:bodyPr>
          <a:lstStyle>
            <a:lvl1pPr algn="l" defTabSz="1682750" rtl="0" eaLnBrk="0" fontAlgn="base" hangingPunct="0">
              <a:lnSpc>
                <a:spcPct val="90000"/>
              </a:lnSpc>
              <a:spcBef>
                <a:spcPct val="0"/>
              </a:spcBef>
              <a:spcAft>
                <a:spcPct val="0"/>
              </a:spcAft>
              <a:defRPr sz="8200" b="1" kern="1200">
                <a:solidFill>
                  <a:srgbClr val="1E3268"/>
                </a:solidFill>
                <a:latin typeface="Open Sans" charset="0"/>
                <a:ea typeface="MS PGothic" charset="-128"/>
                <a:cs typeface="Open Sans" charset="0"/>
              </a:defRPr>
            </a:lvl1pPr>
            <a:lvl2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2pPr>
            <a:lvl3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3pPr>
            <a:lvl4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4pPr>
            <a:lvl5pPr algn="l" defTabSz="1682750" rtl="0" eaLnBrk="0" fontAlgn="base" hangingPunct="0">
              <a:lnSpc>
                <a:spcPct val="90000"/>
              </a:lnSpc>
              <a:spcBef>
                <a:spcPct val="0"/>
              </a:spcBef>
              <a:spcAft>
                <a:spcPct val="0"/>
              </a:spcAft>
              <a:defRPr sz="8200" b="1">
                <a:solidFill>
                  <a:srgbClr val="1E3268"/>
                </a:solidFill>
                <a:latin typeface="Open Sans" pitchFamily="34" charset="0"/>
                <a:ea typeface="MS PGothic" charset="-128"/>
                <a:cs typeface="Open Sans" pitchFamily="34" charset="0"/>
              </a:defRPr>
            </a:lvl5pPr>
            <a:lvl6pPr marL="9144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6pPr>
            <a:lvl7pPr marL="18288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7pPr>
            <a:lvl8pPr marL="27432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8pPr>
            <a:lvl9pPr marL="3657600" algn="l" defTabSz="1682750" rtl="0" fontAlgn="base">
              <a:lnSpc>
                <a:spcPct val="90000"/>
              </a:lnSpc>
              <a:spcBef>
                <a:spcPct val="0"/>
              </a:spcBef>
              <a:spcAft>
                <a:spcPct val="0"/>
              </a:spcAft>
              <a:defRPr sz="8200" b="1">
                <a:solidFill>
                  <a:srgbClr val="1E3268"/>
                </a:solidFill>
                <a:latin typeface="Open Sans" pitchFamily="34" charset="0"/>
                <a:cs typeface="Open Sans" pitchFamily="34" charset="0"/>
              </a:defRPr>
            </a:lvl9pPr>
          </a:lstStyle>
          <a:p>
            <a:r>
              <a:rPr lang="en-CA" altLang="en-US" dirty="0"/>
              <a:t>Education</a:t>
            </a:r>
          </a:p>
        </p:txBody>
      </p:sp>
      <p:pic>
        <p:nvPicPr>
          <p:cNvPr id="2" name="Image 1">
            <a:extLst>
              <a:ext uri="{FF2B5EF4-FFF2-40B4-BE49-F238E27FC236}">
                <a16:creationId xmlns:a16="http://schemas.microsoft.com/office/drawing/2014/main" id="{C6B6C366-D620-25F4-4199-564CEC4184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511284"/>
            <a:ext cx="24384000" cy="1182883"/>
          </a:xfrm>
          <a:prstGeom prst="rect">
            <a:avLst/>
          </a:prstGeom>
        </p:spPr>
      </p:pic>
    </p:spTree>
    <p:extLst>
      <p:ext uri="{BB962C8B-B14F-4D97-AF65-F5344CB8AC3E}">
        <p14:creationId xmlns:p14="http://schemas.microsoft.com/office/powerpoint/2010/main" val="38823696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4"/>
</p:tagLst>
</file>

<file path=ppt/tags/tag2.xml><?xml version="1.0" encoding="utf-8"?>
<p:tagLst xmlns:a="http://schemas.openxmlformats.org/drawingml/2006/main" xmlns:r="http://schemas.openxmlformats.org/officeDocument/2006/relationships" xmlns:p="http://schemas.openxmlformats.org/presentationml/2006/main">
  <p:tag name="NUM" val="15"/>
</p:tagLst>
</file>

<file path=ppt/tags/tag3.xml><?xml version="1.0" encoding="utf-8"?>
<p:tagLst xmlns:a="http://schemas.openxmlformats.org/drawingml/2006/main" xmlns:r="http://schemas.openxmlformats.org/officeDocument/2006/relationships" xmlns:p="http://schemas.openxmlformats.org/presentationml/2006/main">
  <p:tag name="NUM" val="20"/>
</p:tagLst>
</file>

<file path=ppt/theme/theme1.xml><?xml version="1.0" encoding="utf-8"?>
<a:theme xmlns:a="http://schemas.openxmlformats.org/drawingml/2006/main" name="1_Office Theme">
  <a:themeElements>
    <a:clrScheme name="Personnalisé 98">
      <a:dk1>
        <a:sysClr val="windowText" lastClr="000000"/>
      </a:dk1>
      <a:lt1>
        <a:sysClr val="window" lastClr="FFFFFF"/>
      </a:lt1>
      <a:dk2>
        <a:srgbClr val="21333E"/>
      </a:dk2>
      <a:lt2>
        <a:srgbClr val="E7E6E6"/>
      </a:lt2>
      <a:accent1>
        <a:srgbClr val="00AACC"/>
      </a:accent1>
      <a:accent2>
        <a:srgbClr val="7D0D7F"/>
      </a:accent2>
      <a:accent3>
        <a:srgbClr val="D4672B"/>
      </a:accent3>
      <a:accent4>
        <a:srgbClr val="D9B70B"/>
      </a:accent4>
      <a:accent5>
        <a:srgbClr val="D90B7C"/>
      </a:accent5>
      <a:accent6>
        <a:srgbClr val="0D6C7F"/>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White">
  <a:themeElements>
    <a:clrScheme name="White">
      <a:dk1>
        <a:srgbClr val="000000"/>
      </a:dk1>
      <a:lt1>
        <a:srgbClr val="000C60"/>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Lucida Grande"/>
        <a:ea typeface="Lucida Grande"/>
        <a:cs typeface="Lucida Grande"/>
      </a:majorFont>
      <a:minorFont>
        <a:latin typeface="Helvetica"/>
        <a:ea typeface="Helvetica"/>
        <a:cs typeface="Helvetica"/>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C6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Tahoma"/>
            <a:ea typeface="Tahoma"/>
            <a:cs typeface="Tahoma"/>
            <a:sym typeface="Tahom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457200" rtl="0" fontAlgn="auto" latinLnBrk="0" hangingPunct="0">
          <a:lnSpc>
            <a:spcPct val="100000"/>
          </a:lnSpc>
          <a:spcBef>
            <a:spcPts val="0"/>
          </a:spcBef>
          <a:spcAft>
            <a:spcPts val="0"/>
          </a:spcAft>
          <a:buClrTx/>
          <a:buSzTx/>
          <a:buFontTx/>
          <a:buNone/>
          <a:tabLst/>
          <a:defRPr kumimoji="0" sz="1200" b="0" i="0" u="none" strike="noStrike" cap="none" spc="0" normalizeH="0" baseline="0">
            <a:ln>
              <a:noFill/>
            </a:ln>
            <a:solidFill>
              <a:srgbClr val="000000"/>
            </a:solidFill>
            <a:effectLst/>
            <a:uFillTx/>
            <a:latin typeface="Tahoma"/>
            <a:ea typeface="Tahoma"/>
            <a:cs typeface="Tahoma"/>
            <a:sym typeface="Tahom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2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Open Sans"/>
      </a:majorFont>
      <a:minorFont>
        <a:latin typeface="Open Sans"/>
        <a:ea typeface="ＭＳ Ｐゴシック"/>
        <a:cs typeface="Open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5.xml><?xml version="1.0" encoding="utf-8"?>
<a:theme xmlns:a="http://schemas.openxmlformats.org/drawingml/2006/main" name="1_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6.xml><?xml version="1.0" encoding="utf-8"?>
<a:theme xmlns:a="http://schemas.openxmlformats.org/drawingml/2006/main" name="Black">
  <a:themeElements>
    <a:clrScheme name="Black">
      <a:dk1>
        <a:srgbClr val="000000"/>
      </a:dk1>
      <a:lt1>
        <a:srgbClr val="FFFFFF"/>
      </a:lt1>
      <a:dk2>
        <a:srgbClr val="434343"/>
      </a:dk2>
      <a:lt2>
        <a:srgbClr val="A9A9A9"/>
      </a:lt2>
      <a:accent1>
        <a:srgbClr val="0076BA"/>
      </a:accent1>
      <a:accent2>
        <a:srgbClr val="00A89D"/>
      </a:accent2>
      <a:accent3>
        <a:srgbClr val="1DB100"/>
      </a:accent3>
      <a:accent4>
        <a:srgbClr val="F8BA00"/>
      </a:accent4>
      <a:accent5>
        <a:srgbClr val="EE220C"/>
      </a:accent5>
      <a:accent6>
        <a:srgbClr val="CB297B"/>
      </a:accent6>
      <a:hlink>
        <a:srgbClr val="0000FF"/>
      </a:hlink>
      <a:folHlink>
        <a:srgbClr val="FF00FF"/>
      </a:folHlink>
    </a:clrScheme>
    <a:fontScheme name="Black">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lumOff val="13529"/>
          </a:schemeClr>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000" b="1" i="0" u="none" strike="noStrike" cap="none" spc="0" normalizeH="0" baseline="0">
            <a:ln>
              <a:noFill/>
            </a:ln>
            <a:solidFill>
              <a:srgbClr val="FFFFFF"/>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Override1.xml><?xml version="1.0" encoding="utf-8"?>
<a:themeOverride xmlns:a="http://schemas.openxmlformats.org/drawingml/2006/main">
  <a:clrScheme name="Custom 2">
    <a:dk1>
      <a:srgbClr val="000000"/>
    </a:dk1>
    <a:lt1>
      <a:sysClr val="window" lastClr="FFFFFF"/>
    </a:lt1>
    <a:dk2>
      <a:srgbClr val="A59D95"/>
    </a:dk2>
    <a:lt2>
      <a:srgbClr val="D3BF96"/>
    </a:lt2>
    <a:accent1>
      <a:srgbClr val="4E2E2D"/>
    </a:accent1>
    <a:accent2>
      <a:srgbClr val="82785C"/>
    </a:accent2>
    <a:accent3>
      <a:srgbClr val="D52B17"/>
    </a:accent3>
    <a:accent4>
      <a:srgbClr val="FF6D22"/>
    </a:accent4>
    <a:accent5>
      <a:srgbClr val="263F6A"/>
    </a:accent5>
    <a:accent6>
      <a:srgbClr val="00A1DE"/>
    </a:accent6>
    <a:hlink>
      <a:srgbClr val="000000"/>
    </a:hlink>
    <a:folHlink>
      <a:srgbClr val="0000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ustom 2">
    <a:dk1>
      <a:srgbClr val="000000"/>
    </a:dk1>
    <a:lt1>
      <a:sysClr val="window" lastClr="FFFFFF"/>
    </a:lt1>
    <a:dk2>
      <a:srgbClr val="A59D95"/>
    </a:dk2>
    <a:lt2>
      <a:srgbClr val="D3BF96"/>
    </a:lt2>
    <a:accent1>
      <a:srgbClr val="4E2E2D"/>
    </a:accent1>
    <a:accent2>
      <a:srgbClr val="82785C"/>
    </a:accent2>
    <a:accent3>
      <a:srgbClr val="D52B17"/>
    </a:accent3>
    <a:accent4>
      <a:srgbClr val="FF6D22"/>
    </a:accent4>
    <a:accent5>
      <a:srgbClr val="263F6A"/>
    </a:accent5>
    <a:accent6>
      <a:srgbClr val="00A1DE"/>
    </a:accent6>
    <a:hlink>
      <a:srgbClr val="000000"/>
    </a:hlink>
    <a:folHlink>
      <a:srgbClr val="0000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Custom 2">
    <a:dk1>
      <a:srgbClr val="000000"/>
    </a:dk1>
    <a:lt1>
      <a:sysClr val="window" lastClr="FFFFFF"/>
    </a:lt1>
    <a:dk2>
      <a:srgbClr val="A59D95"/>
    </a:dk2>
    <a:lt2>
      <a:srgbClr val="D3BF96"/>
    </a:lt2>
    <a:accent1>
      <a:srgbClr val="4E2E2D"/>
    </a:accent1>
    <a:accent2>
      <a:srgbClr val="82785C"/>
    </a:accent2>
    <a:accent3>
      <a:srgbClr val="D52B17"/>
    </a:accent3>
    <a:accent4>
      <a:srgbClr val="FF6D22"/>
    </a:accent4>
    <a:accent5>
      <a:srgbClr val="263F6A"/>
    </a:accent5>
    <a:accent6>
      <a:srgbClr val="00A1DE"/>
    </a:accent6>
    <a:hlink>
      <a:srgbClr val="000000"/>
    </a:hlink>
    <a:folHlink>
      <a:srgbClr val="0000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2448</TotalTime>
  <Words>3043</Words>
  <Application>Microsoft Macintosh PowerPoint</Application>
  <PresentationFormat>Personnalisé</PresentationFormat>
  <Paragraphs>278</Paragraphs>
  <Slides>30</Slides>
  <Notes>30</Notes>
  <HiddenSlides>0</HiddenSlides>
  <MMClips>0</MMClips>
  <ScaleCrop>false</ScaleCrop>
  <HeadingPairs>
    <vt:vector size="6" baseType="variant">
      <vt:variant>
        <vt:lpstr>Polices utilisées</vt:lpstr>
      </vt:variant>
      <vt:variant>
        <vt:i4>17</vt:i4>
      </vt:variant>
      <vt:variant>
        <vt:lpstr>Thème</vt:lpstr>
      </vt:variant>
      <vt:variant>
        <vt:i4>5</vt:i4>
      </vt:variant>
      <vt:variant>
        <vt:lpstr>Titres des diapositives</vt:lpstr>
      </vt:variant>
      <vt:variant>
        <vt:i4>30</vt:i4>
      </vt:variant>
    </vt:vector>
  </HeadingPairs>
  <TitlesOfParts>
    <vt:vector size="52" baseType="lpstr">
      <vt:lpstr>Arial</vt:lpstr>
      <vt:lpstr>Calibri</vt:lpstr>
      <vt:lpstr>Calibri Bold</vt:lpstr>
      <vt:lpstr>Calibri Bold Italic</vt:lpstr>
      <vt:lpstr>Calibri Light</vt:lpstr>
      <vt:lpstr>Cambria</vt:lpstr>
      <vt:lpstr>Constantia</vt:lpstr>
      <vt:lpstr>Gill Sans</vt:lpstr>
      <vt:lpstr>Helvetica</vt:lpstr>
      <vt:lpstr>Helvetica Neue</vt:lpstr>
      <vt:lpstr>Helvetica Neue Light</vt:lpstr>
      <vt:lpstr>Helvetica Neue Medium</vt:lpstr>
      <vt:lpstr>Monaco</vt:lpstr>
      <vt:lpstr>Open Sans</vt:lpstr>
      <vt:lpstr>Open Sans Light</vt:lpstr>
      <vt:lpstr>Tahoma</vt:lpstr>
      <vt:lpstr>Verdana</vt:lpstr>
      <vt:lpstr>1_Office Theme</vt:lpstr>
      <vt:lpstr>2_White</vt:lpstr>
      <vt:lpstr>2_Office Theme</vt:lpstr>
      <vt:lpstr>Office Theme</vt:lpstr>
      <vt:lpstr>1_Black</vt:lpstr>
      <vt:lpstr> 2023 Clinical Practice Guidelines Update  Chapter 14 Hypoglycemia </vt:lpstr>
      <vt:lpstr>Key Changes</vt:lpstr>
      <vt:lpstr>Definition and Classification  of Hypoglycemia</vt:lpstr>
      <vt:lpstr>Symptoms of Hypoglycemia</vt:lpstr>
      <vt:lpstr>Gold and Clarke Scores for Detection  of Impaired Awareness of Hypoglycemia</vt:lpstr>
      <vt:lpstr>Présentation PowerPoint</vt:lpstr>
      <vt:lpstr>Physical and Psychosocial Complications of Hypoglycemia</vt:lpstr>
      <vt:lpstr>Fear of Hypoglycemia</vt:lpstr>
      <vt:lpstr>Présentation PowerPoint</vt:lpstr>
      <vt:lpstr>Présentation PowerPoint</vt:lpstr>
      <vt:lpstr>Présentation PowerPoint</vt:lpstr>
      <vt:lpstr>Examples of 15 g Simple Carbohydrate</vt:lpstr>
      <vt:lpstr>Présentation PowerPoint</vt:lpstr>
      <vt:lpstr>Nasal Glucagon 3 mg</vt:lpstr>
      <vt:lpstr>Intranasal Glucagon: Ease of Administration</vt:lpstr>
      <vt:lpstr>Présentation PowerPoint</vt:lpstr>
      <vt:lpstr>Recommendations 1-2</vt:lpstr>
      <vt:lpstr>Recommendations 3-4</vt:lpstr>
      <vt:lpstr>Recommendation 5</vt:lpstr>
      <vt:lpstr>Recommendation 6</vt:lpstr>
      <vt:lpstr>Recommendation 7</vt:lpstr>
      <vt:lpstr>Recommendation 8</vt:lpstr>
      <vt:lpstr>Recommendation 9</vt:lpstr>
      <vt:lpstr>Recommendation 10</vt:lpstr>
      <vt:lpstr>Recommendations 11-12</vt:lpstr>
      <vt:lpstr>Key Messages</vt:lpstr>
      <vt:lpstr>Key Messages</vt:lpstr>
      <vt:lpstr>Key Messages</vt:lpstr>
      <vt:lpstr>Key Messages for People with Diabetes</vt:lpstr>
      <vt:lpstr>Key Messages for People with Diabetes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 hypoglycémies</dc:title>
  <cp:lastModifiedBy>Jean-François Yale</cp:lastModifiedBy>
  <cp:revision>50</cp:revision>
  <cp:lastPrinted>2023-02-26T14:44:28Z</cp:lastPrinted>
  <dcterms:modified xsi:type="dcterms:W3CDTF">2023-10-13T15:30:40Z</dcterms:modified>
</cp:coreProperties>
</file>