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Default Extension="wmf" ContentType="image/x-w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795" r:id="rId2"/>
  </p:sldMasterIdLst>
  <p:notesMasterIdLst>
    <p:notesMasterId r:id="rId27"/>
  </p:notesMasterIdLst>
  <p:handoutMasterIdLst>
    <p:handoutMasterId r:id="rId28"/>
  </p:handoutMasterIdLst>
  <p:sldIdLst>
    <p:sldId id="335" r:id="rId3"/>
    <p:sldId id="342" r:id="rId4"/>
    <p:sldId id="289" r:id="rId5"/>
    <p:sldId id="316" r:id="rId6"/>
    <p:sldId id="318" r:id="rId7"/>
    <p:sldId id="319" r:id="rId8"/>
    <p:sldId id="320" r:id="rId9"/>
    <p:sldId id="321" r:id="rId10"/>
    <p:sldId id="322" r:id="rId11"/>
    <p:sldId id="323" r:id="rId12"/>
    <p:sldId id="324" r:id="rId13"/>
    <p:sldId id="336" r:id="rId14"/>
    <p:sldId id="308" r:id="rId15"/>
    <p:sldId id="309" r:id="rId16"/>
    <p:sldId id="310" r:id="rId17"/>
    <p:sldId id="311" r:id="rId18"/>
    <p:sldId id="312" r:id="rId19"/>
    <p:sldId id="313" r:id="rId20"/>
    <p:sldId id="337" r:id="rId21"/>
    <p:sldId id="338" r:id="rId22"/>
    <p:sldId id="339" r:id="rId23"/>
    <p:sldId id="340" r:id="rId24"/>
    <p:sldId id="341" r:id="rId25"/>
    <p:sldId id="334" r:id="rId26"/>
  </p:sldIdLst>
  <p:sldSz cx="9144000" cy="6858000" type="letter"/>
  <p:notesSz cx="7010400" cy="9236075"/>
  <p:defaultTextStyle>
    <a:defPPr>
      <a:defRPr lang="en-US"/>
    </a:defPPr>
    <a:lvl1pPr algn="l" defTabSz="841375" rtl="0" fontAlgn="base">
      <a:spcBef>
        <a:spcPct val="0"/>
      </a:spcBef>
      <a:spcAft>
        <a:spcPct val="0"/>
      </a:spcAft>
      <a:defRPr sz="1700" kern="1200">
        <a:solidFill>
          <a:schemeClr val="tx1"/>
        </a:solidFill>
        <a:latin typeface="Calibri" pitchFamily="34" charset="0"/>
        <a:ea typeface="+mn-ea"/>
        <a:cs typeface="Arial" charset="0"/>
      </a:defRPr>
    </a:lvl1pPr>
    <a:lvl2pPr marL="420688" indent="36513" algn="l" defTabSz="841375" rtl="0" fontAlgn="base">
      <a:spcBef>
        <a:spcPct val="0"/>
      </a:spcBef>
      <a:spcAft>
        <a:spcPct val="0"/>
      </a:spcAft>
      <a:defRPr sz="1700" kern="1200">
        <a:solidFill>
          <a:schemeClr val="tx1"/>
        </a:solidFill>
        <a:latin typeface="Calibri" pitchFamily="34" charset="0"/>
        <a:ea typeface="+mn-ea"/>
        <a:cs typeface="Arial" charset="0"/>
      </a:defRPr>
    </a:lvl2pPr>
    <a:lvl3pPr marL="841375" indent="73025" algn="l" defTabSz="841375" rtl="0" fontAlgn="base">
      <a:spcBef>
        <a:spcPct val="0"/>
      </a:spcBef>
      <a:spcAft>
        <a:spcPct val="0"/>
      </a:spcAft>
      <a:defRPr sz="1700" kern="1200">
        <a:solidFill>
          <a:schemeClr val="tx1"/>
        </a:solidFill>
        <a:latin typeface="Calibri" pitchFamily="34" charset="0"/>
        <a:ea typeface="+mn-ea"/>
        <a:cs typeface="Arial" charset="0"/>
      </a:defRPr>
    </a:lvl3pPr>
    <a:lvl4pPr marL="1262063" indent="109538" algn="l" defTabSz="841375" rtl="0" fontAlgn="base">
      <a:spcBef>
        <a:spcPct val="0"/>
      </a:spcBef>
      <a:spcAft>
        <a:spcPct val="0"/>
      </a:spcAft>
      <a:defRPr sz="1700" kern="1200">
        <a:solidFill>
          <a:schemeClr val="tx1"/>
        </a:solidFill>
        <a:latin typeface="Calibri" pitchFamily="34" charset="0"/>
        <a:ea typeface="+mn-ea"/>
        <a:cs typeface="Arial" charset="0"/>
      </a:defRPr>
    </a:lvl4pPr>
    <a:lvl5pPr marL="1682750" indent="146050" algn="l" defTabSz="841375" rtl="0" fontAlgn="base">
      <a:spcBef>
        <a:spcPct val="0"/>
      </a:spcBef>
      <a:spcAft>
        <a:spcPct val="0"/>
      </a:spcAft>
      <a:defRPr sz="1700" kern="1200">
        <a:solidFill>
          <a:schemeClr val="tx1"/>
        </a:solidFill>
        <a:latin typeface="Calibri" pitchFamily="34" charset="0"/>
        <a:ea typeface="+mn-ea"/>
        <a:cs typeface="Arial" charset="0"/>
      </a:defRPr>
    </a:lvl5pPr>
    <a:lvl6pPr marL="2286000" algn="l" defTabSz="914400" rtl="0" eaLnBrk="1" latinLnBrk="0" hangingPunct="1">
      <a:defRPr sz="1700" kern="1200">
        <a:solidFill>
          <a:schemeClr val="tx1"/>
        </a:solidFill>
        <a:latin typeface="Calibri" pitchFamily="34" charset="0"/>
        <a:ea typeface="+mn-ea"/>
        <a:cs typeface="Arial" charset="0"/>
      </a:defRPr>
    </a:lvl6pPr>
    <a:lvl7pPr marL="2743200" algn="l" defTabSz="914400" rtl="0" eaLnBrk="1" latinLnBrk="0" hangingPunct="1">
      <a:defRPr sz="1700" kern="1200">
        <a:solidFill>
          <a:schemeClr val="tx1"/>
        </a:solidFill>
        <a:latin typeface="Calibri" pitchFamily="34" charset="0"/>
        <a:ea typeface="+mn-ea"/>
        <a:cs typeface="Arial" charset="0"/>
      </a:defRPr>
    </a:lvl7pPr>
    <a:lvl8pPr marL="3200400" algn="l" defTabSz="914400" rtl="0" eaLnBrk="1" latinLnBrk="0" hangingPunct="1">
      <a:defRPr sz="1700" kern="1200">
        <a:solidFill>
          <a:schemeClr val="tx1"/>
        </a:solidFill>
        <a:latin typeface="Calibri" pitchFamily="34" charset="0"/>
        <a:ea typeface="+mn-ea"/>
        <a:cs typeface="Arial" charset="0"/>
      </a:defRPr>
    </a:lvl8pPr>
    <a:lvl9pPr marL="3657600" algn="l" defTabSz="914400" rtl="0" eaLnBrk="1" latinLnBrk="0" hangingPunct="1">
      <a:defRPr sz="1700"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09">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00B2EB"/>
    <a:srgbClr val="1E326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919" autoAdjust="0"/>
    <p:restoredTop sz="94328" autoAdjust="0"/>
  </p:normalViewPr>
  <p:slideViewPr>
    <p:cSldViewPr snapToGrid="0" snapToObjects="1">
      <p:cViewPr>
        <p:scale>
          <a:sx n="80" d="100"/>
          <a:sy n="80" d="100"/>
        </p:scale>
        <p:origin x="1248" y="2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2550"/>
    </p:cViewPr>
  </p:sorterViewPr>
  <p:notesViewPr>
    <p:cSldViewPr snapToGrid="0" snapToObjects="1">
      <p:cViewPr varScale="1">
        <p:scale>
          <a:sx n="60" d="100"/>
          <a:sy n="60" d="100"/>
        </p:scale>
        <p:origin x="2752" y="184"/>
      </p:cViewPr>
      <p:guideLst>
        <p:guide orient="horz" pos="2909"/>
        <p:guide pos="2208"/>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notesMaster" Target="notesMasters/notesMaster1.xml"/><Relationship Id="rId28" Type="http://schemas.openxmlformats.org/officeDocument/2006/relationships/handoutMaster" Target="handoutMasters/handoutMaster1.xml"/><Relationship Id="rId29" Type="http://schemas.openxmlformats.org/officeDocument/2006/relationships/presProps" Target="presProps.xml"/><Relationship Id="rId30" Type="http://schemas.openxmlformats.org/officeDocument/2006/relationships/viewProps" Target="viewProps.xml"/><Relationship Id="rId31" Type="http://schemas.openxmlformats.org/officeDocument/2006/relationships/theme" Target="theme/theme1.xml"/><Relationship Id="rId32" Type="http://schemas.openxmlformats.org/officeDocument/2006/relationships/tableStyles" Target="tableStyles.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s>
</file>

<file path=ppt/diagrams/colors1.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AE43EF0-098C-4A9E-B1A3-00DC99D44DC3}" type="doc">
      <dgm:prSet loTypeId="urn:microsoft.com/office/officeart/2005/8/layout/pyramid2" loCatId="list" qsTypeId="urn:microsoft.com/office/officeart/2005/8/quickstyle/simple1#2" qsCatId="simple" csTypeId="urn:microsoft.com/office/officeart/2005/8/colors/accent6_3" csCatId="accent6" phldr="1"/>
      <dgm:spPr/>
      <dgm:t>
        <a:bodyPr/>
        <a:lstStyle/>
        <a:p>
          <a:endParaRPr lang="en-CA"/>
        </a:p>
      </dgm:t>
    </dgm:pt>
    <dgm:pt modelId="{F6C8AE44-FFFF-4A6F-A18E-0CE4137D9E24}">
      <dgm:prSet phldrT="[Text]" custT="1"/>
      <dgm:spPr/>
      <dgm:t>
        <a:bodyPr/>
        <a:lstStyle/>
        <a:p>
          <a:r>
            <a:rPr lang="en-CA" sz="2400" dirty="0" smtClean="0">
              <a:latin typeface="Arial"/>
              <a:cs typeface="Arial"/>
            </a:rPr>
            <a:t>Evaluate and support </a:t>
          </a:r>
          <a:r>
            <a:rPr lang="en-CA" sz="2400" b="1" dirty="0" smtClean="0">
              <a:latin typeface="Arial"/>
              <a:cs typeface="Arial"/>
            </a:rPr>
            <a:t>long-term </a:t>
          </a:r>
          <a:r>
            <a:rPr lang="en-CA" sz="2400" b="0" dirty="0" smtClean="0">
              <a:latin typeface="Arial"/>
              <a:cs typeface="Arial"/>
            </a:rPr>
            <a:t>self-</a:t>
          </a:r>
          <a:r>
            <a:rPr lang="en-CA" sz="2400" dirty="0" smtClean="0">
              <a:latin typeface="Arial"/>
              <a:cs typeface="Arial"/>
            </a:rPr>
            <a:t>management</a:t>
          </a:r>
          <a:endParaRPr lang="en-CA" sz="2400" dirty="0">
            <a:latin typeface="Arial"/>
            <a:cs typeface="Arial"/>
          </a:endParaRPr>
        </a:p>
      </dgm:t>
    </dgm:pt>
    <dgm:pt modelId="{2E10BC30-5BC0-48B1-B8C0-A89916B7D5BF}" type="parTrans" cxnId="{793833B1-7641-4B32-A440-57682D9629E0}">
      <dgm:prSet/>
      <dgm:spPr/>
      <dgm:t>
        <a:bodyPr/>
        <a:lstStyle/>
        <a:p>
          <a:endParaRPr lang="en-CA">
            <a:latin typeface="Arial"/>
            <a:cs typeface="Arial"/>
          </a:endParaRPr>
        </a:p>
      </dgm:t>
    </dgm:pt>
    <dgm:pt modelId="{501CC680-B977-4B40-B88F-6BAACB0855BA}" type="sibTrans" cxnId="{793833B1-7641-4B32-A440-57682D9629E0}">
      <dgm:prSet/>
      <dgm:spPr/>
      <dgm:t>
        <a:bodyPr/>
        <a:lstStyle/>
        <a:p>
          <a:endParaRPr lang="en-CA">
            <a:latin typeface="Arial"/>
            <a:cs typeface="Arial"/>
          </a:endParaRPr>
        </a:p>
      </dgm:t>
    </dgm:pt>
    <dgm:pt modelId="{A432FC9B-939B-4B86-B022-D66D76CC7E0F}">
      <dgm:prSet phldrT="[Text]" custT="1"/>
      <dgm:spPr/>
      <dgm:t>
        <a:bodyPr/>
        <a:lstStyle/>
        <a:p>
          <a:r>
            <a:rPr lang="en-CA" sz="2400" dirty="0" smtClean="0">
              <a:latin typeface="Arial"/>
              <a:cs typeface="Arial"/>
            </a:rPr>
            <a:t>Implement a </a:t>
          </a:r>
          <a:r>
            <a:rPr lang="en-CA" sz="2400" b="1" dirty="0" smtClean="0">
              <a:latin typeface="Arial"/>
              <a:cs typeface="Arial"/>
            </a:rPr>
            <a:t>realistic plan</a:t>
          </a:r>
          <a:r>
            <a:rPr lang="en-CA" sz="2400" dirty="0" smtClean="0">
              <a:latin typeface="Arial"/>
              <a:cs typeface="Arial"/>
            </a:rPr>
            <a:t> for skills training</a:t>
          </a:r>
          <a:endParaRPr lang="en-CA" sz="2400" dirty="0">
            <a:latin typeface="Arial"/>
            <a:cs typeface="Arial"/>
          </a:endParaRPr>
        </a:p>
      </dgm:t>
    </dgm:pt>
    <dgm:pt modelId="{23CE004A-098D-42E7-B4DD-53BE51E24108}" type="parTrans" cxnId="{2492889F-F43D-4F4E-8F5A-F23C811E0646}">
      <dgm:prSet/>
      <dgm:spPr/>
      <dgm:t>
        <a:bodyPr/>
        <a:lstStyle/>
        <a:p>
          <a:endParaRPr lang="en-CA">
            <a:latin typeface="Arial"/>
            <a:cs typeface="Arial"/>
          </a:endParaRPr>
        </a:p>
      </dgm:t>
    </dgm:pt>
    <dgm:pt modelId="{5B9BF8FE-5733-4682-A477-61E85612A03D}" type="sibTrans" cxnId="{2492889F-F43D-4F4E-8F5A-F23C811E0646}">
      <dgm:prSet/>
      <dgm:spPr/>
      <dgm:t>
        <a:bodyPr/>
        <a:lstStyle/>
        <a:p>
          <a:endParaRPr lang="en-CA">
            <a:latin typeface="Arial"/>
            <a:cs typeface="Arial"/>
          </a:endParaRPr>
        </a:p>
      </dgm:t>
    </dgm:pt>
    <dgm:pt modelId="{334FD0BB-77E6-4862-B1E9-E25B7D8F7EF6}">
      <dgm:prSet phldrT="[Text]" custT="1"/>
      <dgm:spPr/>
      <dgm:t>
        <a:bodyPr/>
        <a:lstStyle/>
        <a:p>
          <a:r>
            <a:rPr lang="en-CA" sz="2400" b="1" dirty="0" smtClean="0">
              <a:latin typeface="Arial"/>
              <a:cs typeface="Arial"/>
            </a:rPr>
            <a:t>Collaborate</a:t>
          </a:r>
          <a:r>
            <a:rPr lang="en-CA" sz="2400" dirty="0" smtClean="0">
              <a:latin typeface="Arial"/>
              <a:cs typeface="Arial"/>
            </a:rPr>
            <a:t> on decisions and goals for action</a:t>
          </a:r>
          <a:endParaRPr lang="en-CA" sz="2400" dirty="0">
            <a:latin typeface="Arial"/>
            <a:cs typeface="Arial"/>
          </a:endParaRPr>
        </a:p>
      </dgm:t>
    </dgm:pt>
    <dgm:pt modelId="{381B0993-7527-4A74-8432-0440886267A8}" type="parTrans" cxnId="{08D1FED7-4B7D-4590-8AD8-07BF20757A32}">
      <dgm:prSet/>
      <dgm:spPr/>
      <dgm:t>
        <a:bodyPr/>
        <a:lstStyle/>
        <a:p>
          <a:endParaRPr lang="en-CA">
            <a:latin typeface="Arial"/>
            <a:cs typeface="Arial"/>
          </a:endParaRPr>
        </a:p>
      </dgm:t>
    </dgm:pt>
    <dgm:pt modelId="{DC308E71-86BB-4B94-9056-250AEAA18A94}" type="sibTrans" cxnId="{08D1FED7-4B7D-4590-8AD8-07BF20757A32}">
      <dgm:prSet/>
      <dgm:spPr/>
      <dgm:t>
        <a:bodyPr/>
        <a:lstStyle/>
        <a:p>
          <a:endParaRPr lang="en-CA">
            <a:latin typeface="Arial"/>
            <a:cs typeface="Arial"/>
          </a:endParaRPr>
        </a:p>
      </dgm:t>
    </dgm:pt>
    <dgm:pt modelId="{569CA55D-127D-41E8-8427-44BE1BBF0A17}">
      <dgm:prSet phldrT="[Text]" custT="1"/>
      <dgm:spPr/>
      <dgm:t>
        <a:bodyPr/>
        <a:lstStyle/>
        <a:p>
          <a:r>
            <a:rPr lang="en-CA" sz="2400" dirty="0" smtClean="0">
              <a:latin typeface="Arial"/>
              <a:cs typeface="Arial"/>
            </a:rPr>
            <a:t>Assess &amp; identify </a:t>
          </a:r>
          <a:r>
            <a:rPr lang="en-CA" sz="2400" b="1" dirty="0" smtClean="0">
              <a:latin typeface="Arial"/>
              <a:cs typeface="Arial"/>
            </a:rPr>
            <a:t>personal </a:t>
          </a:r>
          <a:r>
            <a:rPr lang="en-CA" sz="2400" dirty="0" smtClean="0">
              <a:latin typeface="Arial"/>
              <a:cs typeface="Arial"/>
            </a:rPr>
            <a:t>self-care </a:t>
          </a:r>
          <a:r>
            <a:rPr lang="en-CA" sz="2400" b="1" dirty="0" smtClean="0">
              <a:latin typeface="Arial"/>
              <a:cs typeface="Arial"/>
            </a:rPr>
            <a:t>needs</a:t>
          </a:r>
          <a:endParaRPr lang="en-CA" sz="2400" b="1" dirty="0">
            <a:latin typeface="Arial"/>
            <a:cs typeface="Arial"/>
          </a:endParaRPr>
        </a:p>
      </dgm:t>
    </dgm:pt>
    <dgm:pt modelId="{AFEAB26F-46B3-4303-961D-D331608BAE92}" type="parTrans" cxnId="{63F71EFF-CEAB-4AFE-9270-64462CF84836}">
      <dgm:prSet/>
      <dgm:spPr/>
      <dgm:t>
        <a:bodyPr/>
        <a:lstStyle/>
        <a:p>
          <a:endParaRPr lang="en-CA">
            <a:latin typeface="Arial"/>
            <a:cs typeface="Arial"/>
          </a:endParaRPr>
        </a:p>
      </dgm:t>
    </dgm:pt>
    <dgm:pt modelId="{EE5A6C01-B32F-452B-B9A9-2E33EBFA7F41}" type="sibTrans" cxnId="{63F71EFF-CEAB-4AFE-9270-64462CF84836}">
      <dgm:prSet/>
      <dgm:spPr/>
      <dgm:t>
        <a:bodyPr/>
        <a:lstStyle/>
        <a:p>
          <a:endParaRPr lang="en-CA">
            <a:latin typeface="Arial"/>
            <a:cs typeface="Arial"/>
          </a:endParaRPr>
        </a:p>
      </dgm:t>
    </dgm:pt>
    <dgm:pt modelId="{3E6C9F31-7BF8-4A55-8301-FB4ADB2E22EB}">
      <dgm:prSet phldrT="[Text]" custT="1"/>
      <dgm:spPr/>
      <dgm:t>
        <a:bodyPr/>
        <a:lstStyle/>
        <a:p>
          <a:r>
            <a:rPr lang="en-CA" sz="2400" dirty="0" smtClean="0">
              <a:latin typeface="Arial"/>
              <a:cs typeface="Arial"/>
            </a:rPr>
            <a:t>Make informed consideration of self-care </a:t>
          </a:r>
          <a:r>
            <a:rPr lang="en-CA" sz="2400" b="1" dirty="0" smtClean="0">
              <a:latin typeface="Arial"/>
              <a:cs typeface="Arial"/>
            </a:rPr>
            <a:t>options</a:t>
          </a:r>
          <a:endParaRPr lang="en-CA" sz="2400" b="1" dirty="0">
            <a:latin typeface="Arial"/>
            <a:cs typeface="Arial"/>
          </a:endParaRPr>
        </a:p>
      </dgm:t>
    </dgm:pt>
    <dgm:pt modelId="{9E0B682D-4207-40F1-B56E-8D5B96A1C056}" type="parTrans" cxnId="{8E9BAA5E-5AAF-4D3F-921F-5C347E3AAB6F}">
      <dgm:prSet/>
      <dgm:spPr/>
      <dgm:t>
        <a:bodyPr/>
        <a:lstStyle/>
        <a:p>
          <a:endParaRPr lang="en-CA">
            <a:latin typeface="Arial"/>
            <a:cs typeface="Arial"/>
          </a:endParaRPr>
        </a:p>
      </dgm:t>
    </dgm:pt>
    <dgm:pt modelId="{6D0BD186-FA72-46EA-96D4-C75599392B5E}" type="sibTrans" cxnId="{8E9BAA5E-5AAF-4D3F-921F-5C347E3AAB6F}">
      <dgm:prSet/>
      <dgm:spPr/>
      <dgm:t>
        <a:bodyPr/>
        <a:lstStyle/>
        <a:p>
          <a:endParaRPr lang="en-CA">
            <a:latin typeface="Arial"/>
            <a:cs typeface="Arial"/>
          </a:endParaRPr>
        </a:p>
      </dgm:t>
    </dgm:pt>
    <dgm:pt modelId="{318C6F55-A587-4642-8026-31D4819F301E}" type="pres">
      <dgm:prSet presAssocID="{DAE43EF0-098C-4A9E-B1A3-00DC99D44DC3}" presName="compositeShape" presStyleCnt="0">
        <dgm:presLayoutVars>
          <dgm:dir/>
          <dgm:resizeHandles/>
        </dgm:presLayoutVars>
      </dgm:prSet>
      <dgm:spPr/>
      <dgm:t>
        <a:bodyPr/>
        <a:lstStyle/>
        <a:p>
          <a:endParaRPr lang="en-US"/>
        </a:p>
      </dgm:t>
    </dgm:pt>
    <dgm:pt modelId="{51351C7A-07E9-4994-BFED-741E3EE89BDD}" type="pres">
      <dgm:prSet presAssocID="{DAE43EF0-098C-4A9E-B1A3-00DC99D44DC3}" presName="pyramid" presStyleLbl="node1" presStyleIdx="0" presStyleCnt="1" custLinFactNeighborX="15636"/>
      <dgm:spPr/>
    </dgm:pt>
    <dgm:pt modelId="{3372C255-9DAE-4E6C-9295-CDDC9DF3C745}" type="pres">
      <dgm:prSet presAssocID="{DAE43EF0-098C-4A9E-B1A3-00DC99D44DC3}" presName="theList" presStyleCnt="0"/>
      <dgm:spPr/>
    </dgm:pt>
    <dgm:pt modelId="{59A71C89-8B39-4D5B-B1D1-6930D8D5CF31}" type="pres">
      <dgm:prSet presAssocID="{F6C8AE44-FFFF-4A6F-A18E-0CE4137D9E24}" presName="aNode" presStyleLbl="fgAcc1" presStyleIdx="0" presStyleCnt="5" custScaleX="91617" custScaleY="143279" custLinFactY="-8499" custLinFactNeighborX="-26422" custLinFactNeighborY="-100000">
        <dgm:presLayoutVars>
          <dgm:bulletEnabled val="1"/>
        </dgm:presLayoutVars>
      </dgm:prSet>
      <dgm:spPr/>
      <dgm:t>
        <a:bodyPr/>
        <a:lstStyle/>
        <a:p>
          <a:endParaRPr lang="en-CA"/>
        </a:p>
      </dgm:t>
    </dgm:pt>
    <dgm:pt modelId="{1F043CBC-617D-4DB8-998F-D179BDBE3B78}" type="pres">
      <dgm:prSet presAssocID="{F6C8AE44-FFFF-4A6F-A18E-0CE4137D9E24}" presName="aSpace" presStyleCnt="0"/>
      <dgm:spPr/>
    </dgm:pt>
    <dgm:pt modelId="{18D88283-E244-4BFA-AD0C-52B6434B97D4}" type="pres">
      <dgm:prSet presAssocID="{A432FC9B-939B-4B86-B022-D66D76CC7E0F}" presName="aNode" presStyleLbl="fgAcc1" presStyleIdx="1" presStyleCnt="5" custScaleX="121073" custLinFactNeighborX="-26422" custLinFactNeighborY="8327">
        <dgm:presLayoutVars>
          <dgm:bulletEnabled val="1"/>
        </dgm:presLayoutVars>
      </dgm:prSet>
      <dgm:spPr/>
      <dgm:t>
        <a:bodyPr/>
        <a:lstStyle/>
        <a:p>
          <a:endParaRPr lang="en-CA"/>
        </a:p>
      </dgm:t>
    </dgm:pt>
    <dgm:pt modelId="{D3B010DB-3476-4990-B553-66D9824E56EB}" type="pres">
      <dgm:prSet presAssocID="{A432FC9B-939B-4B86-B022-D66D76CC7E0F}" presName="aSpace" presStyleCnt="0"/>
      <dgm:spPr/>
    </dgm:pt>
    <dgm:pt modelId="{DF6C0248-F22C-4B58-B335-935E849B56CF}" type="pres">
      <dgm:prSet presAssocID="{334FD0BB-77E6-4862-B1E9-E25B7D8F7EF6}" presName="aNode" presStyleLbl="fgAcc1" presStyleIdx="2" presStyleCnt="5" custScaleX="135575" custLinFactY="5880" custLinFactNeighborX="-26422" custLinFactNeighborY="100000">
        <dgm:presLayoutVars>
          <dgm:bulletEnabled val="1"/>
        </dgm:presLayoutVars>
      </dgm:prSet>
      <dgm:spPr/>
      <dgm:t>
        <a:bodyPr/>
        <a:lstStyle/>
        <a:p>
          <a:endParaRPr lang="en-CA"/>
        </a:p>
      </dgm:t>
    </dgm:pt>
    <dgm:pt modelId="{22AF2635-3997-4AAE-8B7E-68C41049F63D}" type="pres">
      <dgm:prSet presAssocID="{334FD0BB-77E6-4862-B1E9-E25B7D8F7EF6}" presName="aSpace" presStyleCnt="0"/>
      <dgm:spPr/>
    </dgm:pt>
    <dgm:pt modelId="{0C09F921-4FA0-4154-AF3C-6CAE6622BD2F}" type="pres">
      <dgm:prSet presAssocID="{3E6C9F31-7BF8-4A55-8301-FB4ADB2E22EB}" presName="aNode" presStyleLbl="fgAcc1" presStyleIdx="3" presStyleCnt="5" custScaleX="146714" custLinFactY="23220" custLinFactNeighborX="-26422" custLinFactNeighborY="100000">
        <dgm:presLayoutVars>
          <dgm:bulletEnabled val="1"/>
        </dgm:presLayoutVars>
      </dgm:prSet>
      <dgm:spPr/>
      <dgm:t>
        <a:bodyPr/>
        <a:lstStyle/>
        <a:p>
          <a:endParaRPr lang="en-CA"/>
        </a:p>
      </dgm:t>
    </dgm:pt>
    <dgm:pt modelId="{20F3EE10-91C4-4F88-9BBE-927D22FAED8D}" type="pres">
      <dgm:prSet presAssocID="{3E6C9F31-7BF8-4A55-8301-FB4ADB2E22EB}" presName="aSpace" presStyleCnt="0"/>
      <dgm:spPr/>
    </dgm:pt>
    <dgm:pt modelId="{1A181899-CADD-4504-A03A-27F14D38EE22}" type="pres">
      <dgm:prSet presAssocID="{569CA55D-127D-41E8-8427-44BE1BBF0A17}" presName="aNode" presStyleLbl="fgAcc1" presStyleIdx="4" presStyleCnt="5" custScaleX="168998" custLinFactY="44251" custLinFactNeighborX="-26651" custLinFactNeighborY="100000">
        <dgm:presLayoutVars>
          <dgm:bulletEnabled val="1"/>
        </dgm:presLayoutVars>
      </dgm:prSet>
      <dgm:spPr/>
      <dgm:t>
        <a:bodyPr/>
        <a:lstStyle/>
        <a:p>
          <a:endParaRPr lang="en-CA"/>
        </a:p>
      </dgm:t>
    </dgm:pt>
    <dgm:pt modelId="{A885DBD6-11F4-469B-889F-35D97CD1C0A2}" type="pres">
      <dgm:prSet presAssocID="{569CA55D-127D-41E8-8427-44BE1BBF0A17}" presName="aSpace" presStyleCnt="0"/>
      <dgm:spPr/>
    </dgm:pt>
  </dgm:ptLst>
  <dgm:cxnLst>
    <dgm:cxn modelId="{63F71EFF-CEAB-4AFE-9270-64462CF84836}" srcId="{DAE43EF0-098C-4A9E-B1A3-00DC99D44DC3}" destId="{569CA55D-127D-41E8-8427-44BE1BBF0A17}" srcOrd="4" destOrd="0" parTransId="{AFEAB26F-46B3-4303-961D-D331608BAE92}" sibTransId="{EE5A6C01-B32F-452B-B9A9-2E33EBFA7F41}"/>
    <dgm:cxn modelId="{9CCF6C52-B772-4AB8-A86D-88F20BF22454}" type="presOf" srcId="{DAE43EF0-098C-4A9E-B1A3-00DC99D44DC3}" destId="{318C6F55-A587-4642-8026-31D4819F301E}" srcOrd="0" destOrd="0" presId="urn:microsoft.com/office/officeart/2005/8/layout/pyramid2"/>
    <dgm:cxn modelId="{08D1FED7-4B7D-4590-8AD8-07BF20757A32}" srcId="{DAE43EF0-098C-4A9E-B1A3-00DC99D44DC3}" destId="{334FD0BB-77E6-4862-B1E9-E25B7D8F7EF6}" srcOrd="2" destOrd="0" parTransId="{381B0993-7527-4A74-8432-0440886267A8}" sibTransId="{DC308E71-86BB-4B94-9056-250AEAA18A94}"/>
    <dgm:cxn modelId="{2492889F-F43D-4F4E-8F5A-F23C811E0646}" srcId="{DAE43EF0-098C-4A9E-B1A3-00DC99D44DC3}" destId="{A432FC9B-939B-4B86-B022-D66D76CC7E0F}" srcOrd="1" destOrd="0" parTransId="{23CE004A-098D-42E7-B4DD-53BE51E24108}" sibTransId="{5B9BF8FE-5733-4682-A477-61E85612A03D}"/>
    <dgm:cxn modelId="{8E9BAA5E-5AAF-4D3F-921F-5C347E3AAB6F}" srcId="{DAE43EF0-098C-4A9E-B1A3-00DC99D44DC3}" destId="{3E6C9F31-7BF8-4A55-8301-FB4ADB2E22EB}" srcOrd="3" destOrd="0" parTransId="{9E0B682D-4207-40F1-B56E-8D5B96A1C056}" sibTransId="{6D0BD186-FA72-46EA-96D4-C75599392B5E}"/>
    <dgm:cxn modelId="{00507F26-0417-472E-8E6D-C9A66010A034}" type="presOf" srcId="{F6C8AE44-FFFF-4A6F-A18E-0CE4137D9E24}" destId="{59A71C89-8B39-4D5B-B1D1-6930D8D5CF31}" srcOrd="0" destOrd="0" presId="urn:microsoft.com/office/officeart/2005/8/layout/pyramid2"/>
    <dgm:cxn modelId="{793833B1-7641-4B32-A440-57682D9629E0}" srcId="{DAE43EF0-098C-4A9E-B1A3-00DC99D44DC3}" destId="{F6C8AE44-FFFF-4A6F-A18E-0CE4137D9E24}" srcOrd="0" destOrd="0" parTransId="{2E10BC30-5BC0-48B1-B8C0-A89916B7D5BF}" sibTransId="{501CC680-B977-4B40-B88F-6BAACB0855BA}"/>
    <dgm:cxn modelId="{74112D98-F371-4755-8DBB-DED01E1B8E7E}" type="presOf" srcId="{3E6C9F31-7BF8-4A55-8301-FB4ADB2E22EB}" destId="{0C09F921-4FA0-4154-AF3C-6CAE6622BD2F}" srcOrd="0" destOrd="0" presId="urn:microsoft.com/office/officeart/2005/8/layout/pyramid2"/>
    <dgm:cxn modelId="{002D612C-3E9D-4D50-B318-81026DC628F5}" type="presOf" srcId="{334FD0BB-77E6-4862-B1E9-E25B7D8F7EF6}" destId="{DF6C0248-F22C-4B58-B335-935E849B56CF}" srcOrd="0" destOrd="0" presId="urn:microsoft.com/office/officeart/2005/8/layout/pyramid2"/>
    <dgm:cxn modelId="{A10C1F2C-9447-498B-A490-CDC42603DF4C}" type="presOf" srcId="{A432FC9B-939B-4B86-B022-D66D76CC7E0F}" destId="{18D88283-E244-4BFA-AD0C-52B6434B97D4}" srcOrd="0" destOrd="0" presId="urn:microsoft.com/office/officeart/2005/8/layout/pyramid2"/>
    <dgm:cxn modelId="{8512654B-6762-4FCC-B233-0918D4D0D656}" type="presOf" srcId="{569CA55D-127D-41E8-8427-44BE1BBF0A17}" destId="{1A181899-CADD-4504-A03A-27F14D38EE22}" srcOrd="0" destOrd="0" presId="urn:microsoft.com/office/officeart/2005/8/layout/pyramid2"/>
    <dgm:cxn modelId="{4987729A-5A3E-465B-B386-514145A96474}" type="presParOf" srcId="{318C6F55-A587-4642-8026-31D4819F301E}" destId="{51351C7A-07E9-4994-BFED-741E3EE89BDD}" srcOrd="0" destOrd="0" presId="urn:microsoft.com/office/officeart/2005/8/layout/pyramid2"/>
    <dgm:cxn modelId="{02FF4716-1B15-4F92-97DF-22FE3BD84CEE}" type="presParOf" srcId="{318C6F55-A587-4642-8026-31D4819F301E}" destId="{3372C255-9DAE-4E6C-9295-CDDC9DF3C745}" srcOrd="1" destOrd="0" presId="urn:microsoft.com/office/officeart/2005/8/layout/pyramid2"/>
    <dgm:cxn modelId="{C8A5F372-3D98-4B26-9FAE-C696B22E1E8C}" type="presParOf" srcId="{3372C255-9DAE-4E6C-9295-CDDC9DF3C745}" destId="{59A71C89-8B39-4D5B-B1D1-6930D8D5CF31}" srcOrd="0" destOrd="0" presId="urn:microsoft.com/office/officeart/2005/8/layout/pyramid2"/>
    <dgm:cxn modelId="{9D878B04-E81F-416F-AF0E-069ED7EACFA3}" type="presParOf" srcId="{3372C255-9DAE-4E6C-9295-CDDC9DF3C745}" destId="{1F043CBC-617D-4DB8-998F-D179BDBE3B78}" srcOrd="1" destOrd="0" presId="urn:microsoft.com/office/officeart/2005/8/layout/pyramid2"/>
    <dgm:cxn modelId="{94471594-2049-4EDA-8BB0-9C04476CF65D}" type="presParOf" srcId="{3372C255-9DAE-4E6C-9295-CDDC9DF3C745}" destId="{18D88283-E244-4BFA-AD0C-52B6434B97D4}" srcOrd="2" destOrd="0" presId="urn:microsoft.com/office/officeart/2005/8/layout/pyramid2"/>
    <dgm:cxn modelId="{991B3966-08C1-489B-81B1-3262C8D0FD3A}" type="presParOf" srcId="{3372C255-9DAE-4E6C-9295-CDDC9DF3C745}" destId="{D3B010DB-3476-4990-B553-66D9824E56EB}" srcOrd="3" destOrd="0" presId="urn:microsoft.com/office/officeart/2005/8/layout/pyramid2"/>
    <dgm:cxn modelId="{EFCF38CB-7CF0-4895-8B6C-17F1CB4D626D}" type="presParOf" srcId="{3372C255-9DAE-4E6C-9295-CDDC9DF3C745}" destId="{DF6C0248-F22C-4B58-B335-935E849B56CF}" srcOrd="4" destOrd="0" presId="urn:microsoft.com/office/officeart/2005/8/layout/pyramid2"/>
    <dgm:cxn modelId="{DE459BAF-6E11-4A05-A1CF-29C5FD085D2F}" type="presParOf" srcId="{3372C255-9DAE-4E6C-9295-CDDC9DF3C745}" destId="{22AF2635-3997-4AAE-8B7E-68C41049F63D}" srcOrd="5" destOrd="0" presId="urn:microsoft.com/office/officeart/2005/8/layout/pyramid2"/>
    <dgm:cxn modelId="{25704CD5-4D45-4E6F-A554-8A158E141D0F}" type="presParOf" srcId="{3372C255-9DAE-4E6C-9295-CDDC9DF3C745}" destId="{0C09F921-4FA0-4154-AF3C-6CAE6622BD2F}" srcOrd="6" destOrd="0" presId="urn:microsoft.com/office/officeart/2005/8/layout/pyramid2"/>
    <dgm:cxn modelId="{95FB0829-7413-4C6B-884C-BA47263523C5}" type="presParOf" srcId="{3372C255-9DAE-4E6C-9295-CDDC9DF3C745}" destId="{20F3EE10-91C4-4F88-9BBE-927D22FAED8D}" srcOrd="7" destOrd="0" presId="urn:microsoft.com/office/officeart/2005/8/layout/pyramid2"/>
    <dgm:cxn modelId="{B74BF86F-350B-4288-B7A2-DCB752FBE71D}" type="presParOf" srcId="{3372C255-9DAE-4E6C-9295-CDDC9DF3C745}" destId="{1A181899-CADD-4504-A03A-27F14D38EE22}" srcOrd="8" destOrd="0" presId="urn:microsoft.com/office/officeart/2005/8/layout/pyramid2"/>
    <dgm:cxn modelId="{3DE2BEC0-547A-4D8C-A150-AB1BB09CD4CC}" type="presParOf" srcId="{3372C255-9DAE-4E6C-9295-CDDC9DF3C745}" destId="{A885DBD6-11F4-469B-889F-35D97CD1C0A2}" srcOrd="9"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351C7A-07E9-4994-BFED-741E3EE89BDD}">
      <dsp:nvSpPr>
        <dsp:cNvPr id="0" name=""/>
        <dsp:cNvSpPr/>
      </dsp:nvSpPr>
      <dsp:spPr>
        <a:xfrm>
          <a:off x="1138348" y="0"/>
          <a:ext cx="5105400" cy="5105400"/>
        </a:xfrm>
        <a:prstGeom prst="triangle">
          <a:avLst/>
        </a:prstGeom>
        <a:solidFill>
          <a:schemeClr val="accent6">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9A71C89-8B39-4D5B-B1D1-6930D8D5CF31}">
      <dsp:nvSpPr>
        <dsp:cNvPr id="0" name=""/>
        <dsp:cNvSpPr/>
      </dsp:nvSpPr>
      <dsp:spPr>
        <a:xfrm>
          <a:off x="2155047" y="369457"/>
          <a:ext cx="3040319" cy="965804"/>
        </a:xfrm>
        <a:prstGeom prst="roundRect">
          <a:avLst/>
        </a:prstGeom>
        <a:solidFill>
          <a:schemeClr val="lt1">
            <a:alpha val="90000"/>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CA" sz="2400" kern="1200" dirty="0" smtClean="0">
              <a:latin typeface="Arial"/>
              <a:cs typeface="Arial"/>
            </a:rPr>
            <a:t>Evaluate and support </a:t>
          </a:r>
          <a:r>
            <a:rPr lang="en-CA" sz="2400" b="1" kern="1200" dirty="0" smtClean="0">
              <a:latin typeface="Arial"/>
              <a:cs typeface="Arial"/>
            </a:rPr>
            <a:t>long-term </a:t>
          </a:r>
          <a:r>
            <a:rPr lang="en-CA" sz="2400" b="0" kern="1200" dirty="0" smtClean="0">
              <a:latin typeface="Arial"/>
              <a:cs typeface="Arial"/>
            </a:rPr>
            <a:t>self-</a:t>
          </a:r>
          <a:r>
            <a:rPr lang="en-CA" sz="2400" kern="1200" dirty="0" smtClean="0">
              <a:latin typeface="Arial"/>
              <a:cs typeface="Arial"/>
            </a:rPr>
            <a:t>management</a:t>
          </a:r>
          <a:endParaRPr lang="en-CA" sz="2400" kern="1200" dirty="0">
            <a:latin typeface="Arial"/>
            <a:cs typeface="Arial"/>
          </a:endParaRPr>
        </a:p>
      </dsp:txBody>
      <dsp:txXfrm>
        <a:off x="2202194" y="416604"/>
        <a:ext cx="2946025" cy="871510"/>
      </dsp:txXfrm>
    </dsp:sp>
    <dsp:sp modelId="{18D88283-E244-4BFA-AD0C-52B6434B97D4}">
      <dsp:nvSpPr>
        <dsp:cNvPr id="0" name=""/>
        <dsp:cNvSpPr/>
      </dsp:nvSpPr>
      <dsp:spPr>
        <a:xfrm>
          <a:off x="1666297" y="1568085"/>
          <a:ext cx="4017819" cy="674072"/>
        </a:xfrm>
        <a:prstGeom prst="roundRect">
          <a:avLst/>
        </a:prstGeom>
        <a:solidFill>
          <a:schemeClr val="lt1">
            <a:alpha val="90000"/>
            <a:hueOff val="0"/>
            <a:satOff val="0"/>
            <a:lumOff val="0"/>
            <a:alphaOff val="0"/>
          </a:schemeClr>
        </a:solidFill>
        <a:ln w="12700" cap="flat" cmpd="sng" algn="ctr">
          <a:solidFill>
            <a:schemeClr val="accent6">
              <a:shade val="80000"/>
              <a:hueOff val="80320"/>
              <a:satOff val="-3227"/>
              <a:lumOff val="6907"/>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CA" sz="2400" kern="1200" dirty="0" smtClean="0">
              <a:latin typeface="Arial"/>
              <a:cs typeface="Arial"/>
            </a:rPr>
            <a:t>Implement a </a:t>
          </a:r>
          <a:r>
            <a:rPr lang="en-CA" sz="2400" b="1" kern="1200" dirty="0" smtClean="0">
              <a:latin typeface="Arial"/>
              <a:cs typeface="Arial"/>
            </a:rPr>
            <a:t>realistic plan</a:t>
          </a:r>
          <a:r>
            <a:rPr lang="en-CA" sz="2400" kern="1200" dirty="0" smtClean="0">
              <a:latin typeface="Arial"/>
              <a:cs typeface="Arial"/>
            </a:rPr>
            <a:t> for skills training</a:t>
          </a:r>
          <a:endParaRPr lang="en-CA" sz="2400" kern="1200" dirty="0">
            <a:latin typeface="Arial"/>
            <a:cs typeface="Arial"/>
          </a:endParaRPr>
        </a:p>
      </dsp:txBody>
      <dsp:txXfrm>
        <a:off x="1699202" y="1600990"/>
        <a:ext cx="3952009" cy="608262"/>
      </dsp:txXfrm>
    </dsp:sp>
    <dsp:sp modelId="{DF6C0248-F22C-4B58-B335-935E849B56CF}">
      <dsp:nvSpPr>
        <dsp:cNvPr id="0" name=""/>
        <dsp:cNvSpPr/>
      </dsp:nvSpPr>
      <dsp:spPr>
        <a:xfrm>
          <a:off x="1425671" y="2443294"/>
          <a:ext cx="4499069" cy="674072"/>
        </a:xfrm>
        <a:prstGeom prst="roundRect">
          <a:avLst/>
        </a:prstGeom>
        <a:solidFill>
          <a:schemeClr val="lt1">
            <a:alpha val="90000"/>
            <a:hueOff val="0"/>
            <a:satOff val="0"/>
            <a:lumOff val="0"/>
            <a:alphaOff val="0"/>
          </a:schemeClr>
        </a:solidFill>
        <a:ln w="12700" cap="flat" cmpd="sng" algn="ctr">
          <a:solidFill>
            <a:schemeClr val="accent6">
              <a:shade val="80000"/>
              <a:hueOff val="160640"/>
              <a:satOff val="-6455"/>
              <a:lumOff val="1381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CA" sz="2400" b="1" kern="1200" dirty="0" smtClean="0">
              <a:latin typeface="Arial"/>
              <a:cs typeface="Arial"/>
            </a:rPr>
            <a:t>Collaborate</a:t>
          </a:r>
          <a:r>
            <a:rPr lang="en-CA" sz="2400" kern="1200" dirty="0" smtClean="0">
              <a:latin typeface="Arial"/>
              <a:cs typeface="Arial"/>
            </a:rPr>
            <a:t> on decisions and goals for action</a:t>
          </a:r>
          <a:endParaRPr lang="en-CA" sz="2400" kern="1200" dirty="0">
            <a:latin typeface="Arial"/>
            <a:cs typeface="Arial"/>
          </a:endParaRPr>
        </a:p>
      </dsp:txBody>
      <dsp:txXfrm>
        <a:off x="1458576" y="2476199"/>
        <a:ext cx="4433259" cy="608262"/>
      </dsp:txXfrm>
    </dsp:sp>
    <dsp:sp modelId="{0C09F921-4FA0-4154-AF3C-6CAE6622BD2F}">
      <dsp:nvSpPr>
        <dsp:cNvPr id="0" name=""/>
        <dsp:cNvSpPr/>
      </dsp:nvSpPr>
      <dsp:spPr>
        <a:xfrm>
          <a:off x="1240847" y="3318510"/>
          <a:ext cx="4868718" cy="674072"/>
        </a:xfrm>
        <a:prstGeom prst="roundRect">
          <a:avLst/>
        </a:prstGeom>
        <a:solidFill>
          <a:schemeClr val="lt1">
            <a:alpha val="90000"/>
            <a:hueOff val="0"/>
            <a:satOff val="0"/>
            <a:lumOff val="0"/>
            <a:alphaOff val="0"/>
          </a:schemeClr>
        </a:solidFill>
        <a:ln w="12700" cap="flat" cmpd="sng" algn="ctr">
          <a:solidFill>
            <a:schemeClr val="accent6">
              <a:shade val="80000"/>
              <a:hueOff val="240959"/>
              <a:satOff val="-9682"/>
              <a:lumOff val="2072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CA" sz="2400" kern="1200" dirty="0" smtClean="0">
              <a:latin typeface="Arial"/>
              <a:cs typeface="Arial"/>
            </a:rPr>
            <a:t>Make informed consideration of self-care </a:t>
          </a:r>
          <a:r>
            <a:rPr lang="en-CA" sz="2400" b="1" kern="1200" dirty="0" smtClean="0">
              <a:latin typeface="Arial"/>
              <a:cs typeface="Arial"/>
            </a:rPr>
            <a:t>options</a:t>
          </a:r>
          <a:endParaRPr lang="en-CA" sz="2400" b="1" kern="1200" dirty="0">
            <a:latin typeface="Arial"/>
            <a:cs typeface="Arial"/>
          </a:endParaRPr>
        </a:p>
      </dsp:txBody>
      <dsp:txXfrm>
        <a:off x="1273752" y="3351415"/>
        <a:ext cx="4802908" cy="608262"/>
      </dsp:txXfrm>
    </dsp:sp>
    <dsp:sp modelId="{1A181899-CADD-4504-A03A-27F14D38EE22}">
      <dsp:nvSpPr>
        <dsp:cNvPr id="0" name=""/>
        <dsp:cNvSpPr/>
      </dsp:nvSpPr>
      <dsp:spPr>
        <a:xfrm>
          <a:off x="863499" y="4218605"/>
          <a:ext cx="5608215" cy="674072"/>
        </a:xfrm>
        <a:prstGeom prst="roundRect">
          <a:avLst/>
        </a:prstGeom>
        <a:solidFill>
          <a:schemeClr val="lt1">
            <a:alpha val="90000"/>
            <a:hueOff val="0"/>
            <a:satOff val="0"/>
            <a:lumOff val="0"/>
            <a:alphaOff val="0"/>
          </a:schemeClr>
        </a:solidFill>
        <a:ln w="12700" cap="flat" cmpd="sng" algn="ctr">
          <a:solidFill>
            <a:schemeClr val="accent6">
              <a:shade val="80000"/>
              <a:hueOff val="321279"/>
              <a:satOff val="-12909"/>
              <a:lumOff val="2762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CA" sz="2400" kern="1200" dirty="0" smtClean="0">
              <a:latin typeface="Arial"/>
              <a:cs typeface="Arial"/>
            </a:rPr>
            <a:t>Assess &amp; identify </a:t>
          </a:r>
          <a:r>
            <a:rPr lang="en-CA" sz="2400" b="1" kern="1200" dirty="0" smtClean="0">
              <a:latin typeface="Arial"/>
              <a:cs typeface="Arial"/>
            </a:rPr>
            <a:t>personal </a:t>
          </a:r>
          <a:r>
            <a:rPr lang="en-CA" sz="2400" kern="1200" dirty="0" smtClean="0">
              <a:latin typeface="Arial"/>
              <a:cs typeface="Arial"/>
            </a:rPr>
            <a:t>self-care </a:t>
          </a:r>
          <a:r>
            <a:rPr lang="en-CA" sz="2400" b="1" kern="1200" dirty="0" smtClean="0">
              <a:latin typeface="Arial"/>
              <a:cs typeface="Arial"/>
            </a:rPr>
            <a:t>needs</a:t>
          </a:r>
          <a:endParaRPr lang="en-CA" sz="2400" b="1" kern="1200" dirty="0">
            <a:latin typeface="Arial"/>
            <a:cs typeface="Arial"/>
          </a:endParaRPr>
        </a:p>
      </dsp:txBody>
      <dsp:txXfrm>
        <a:off x="896404" y="4251510"/>
        <a:ext cx="5542405" cy="608262"/>
      </dsp:txXfrm>
    </dsp:sp>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1963"/>
          </a:xfrm>
          <a:prstGeom prst="rect">
            <a:avLst/>
          </a:prstGeom>
        </p:spPr>
        <p:txBody>
          <a:bodyPr vert="horz" lIns="92830" tIns="46415" rIns="92830" bIns="46415" rtlCol="0"/>
          <a:lstStyle>
            <a:lvl1pPr algn="l" defTabSz="842162" fontAlgn="auto">
              <a:spcBef>
                <a:spcPts val="0"/>
              </a:spcBef>
              <a:spcAft>
                <a:spcPts val="0"/>
              </a:spcAft>
              <a:defRPr sz="1200">
                <a:latin typeface="+mn-lt"/>
                <a:cs typeface="+mn-cs"/>
              </a:defRPr>
            </a:lvl1pPr>
          </a:lstStyle>
          <a:p>
            <a:pPr>
              <a:defRPr/>
            </a:pPr>
            <a:endParaRPr lang="en-CA"/>
          </a:p>
        </p:txBody>
      </p:sp>
      <p:sp>
        <p:nvSpPr>
          <p:cNvPr id="3" name="Date Placeholder 2"/>
          <p:cNvSpPr>
            <a:spLocks noGrp="1"/>
          </p:cNvSpPr>
          <p:nvPr>
            <p:ph type="dt" sz="quarter" idx="1"/>
          </p:nvPr>
        </p:nvSpPr>
        <p:spPr>
          <a:xfrm>
            <a:off x="3970338" y="0"/>
            <a:ext cx="3038475" cy="461963"/>
          </a:xfrm>
          <a:prstGeom prst="rect">
            <a:avLst/>
          </a:prstGeom>
        </p:spPr>
        <p:txBody>
          <a:bodyPr vert="horz" lIns="92830" tIns="46415" rIns="92830" bIns="46415" rtlCol="0"/>
          <a:lstStyle>
            <a:lvl1pPr algn="r" defTabSz="842162" fontAlgn="auto">
              <a:spcBef>
                <a:spcPts val="0"/>
              </a:spcBef>
              <a:spcAft>
                <a:spcPts val="0"/>
              </a:spcAft>
              <a:defRPr sz="1200">
                <a:latin typeface="+mn-lt"/>
                <a:cs typeface="+mn-cs"/>
              </a:defRPr>
            </a:lvl1pPr>
          </a:lstStyle>
          <a:p>
            <a:pPr>
              <a:defRPr/>
            </a:pPr>
            <a:fld id="{22D2D94E-7744-4EE5-9FBD-C65A68D6F6AF}" type="datetimeFigureOut">
              <a:rPr lang="en-CA"/>
              <a:pPr>
                <a:defRPr/>
              </a:pPr>
              <a:t>2018-10-23</a:t>
            </a:fld>
            <a:endParaRPr lang="en-CA"/>
          </a:p>
        </p:txBody>
      </p:sp>
      <p:sp>
        <p:nvSpPr>
          <p:cNvPr id="4" name="Footer Placeholder 3"/>
          <p:cNvSpPr>
            <a:spLocks noGrp="1"/>
          </p:cNvSpPr>
          <p:nvPr>
            <p:ph type="ftr" sz="quarter" idx="2"/>
          </p:nvPr>
        </p:nvSpPr>
        <p:spPr>
          <a:xfrm>
            <a:off x="0" y="8772525"/>
            <a:ext cx="3038475" cy="461963"/>
          </a:xfrm>
          <a:prstGeom prst="rect">
            <a:avLst/>
          </a:prstGeom>
        </p:spPr>
        <p:txBody>
          <a:bodyPr vert="horz" lIns="92830" tIns="46415" rIns="92830" bIns="46415" rtlCol="0" anchor="b"/>
          <a:lstStyle>
            <a:lvl1pPr algn="l" defTabSz="842162" fontAlgn="auto">
              <a:spcBef>
                <a:spcPts val="0"/>
              </a:spcBef>
              <a:spcAft>
                <a:spcPts val="0"/>
              </a:spcAft>
              <a:defRPr sz="1200">
                <a:latin typeface="+mn-lt"/>
                <a:cs typeface="+mn-cs"/>
              </a:defRPr>
            </a:lvl1pPr>
          </a:lstStyle>
          <a:p>
            <a:pPr>
              <a:defRPr/>
            </a:pPr>
            <a:endParaRPr lang="en-CA"/>
          </a:p>
        </p:txBody>
      </p:sp>
      <p:sp>
        <p:nvSpPr>
          <p:cNvPr id="5" name="Slide Number Placeholder 4"/>
          <p:cNvSpPr>
            <a:spLocks noGrp="1"/>
          </p:cNvSpPr>
          <p:nvPr>
            <p:ph type="sldNum" sz="quarter" idx="3"/>
          </p:nvPr>
        </p:nvSpPr>
        <p:spPr>
          <a:xfrm>
            <a:off x="3970338" y="8772525"/>
            <a:ext cx="3038475" cy="461963"/>
          </a:xfrm>
          <a:prstGeom prst="rect">
            <a:avLst/>
          </a:prstGeom>
        </p:spPr>
        <p:txBody>
          <a:bodyPr vert="horz" wrap="square" lIns="92830" tIns="46415" rIns="92830" bIns="46415" numCol="1" anchor="b" anchorCtr="0" compatLnSpc="1">
            <a:prstTxWarp prst="textNoShape">
              <a:avLst/>
            </a:prstTxWarp>
          </a:bodyPr>
          <a:lstStyle>
            <a:lvl1pPr algn="r">
              <a:defRPr sz="1200">
                <a:cs typeface="Arial" panose="020B0604020202020204" pitchFamily="34" charset="0"/>
              </a:defRPr>
            </a:lvl1pPr>
          </a:lstStyle>
          <a:p>
            <a:pPr>
              <a:defRPr/>
            </a:pPr>
            <a:fld id="{12DB2260-ADEE-4A35-A502-66F08D25F8B0}" type="slidenum">
              <a:rPr lang="en-CA" altLang="en-US"/>
              <a:pPr>
                <a:defRPr/>
              </a:pPr>
              <a:t>‹#›</a:t>
            </a:fld>
            <a:endParaRPr lang="en-CA" altLang="en-US"/>
          </a:p>
        </p:txBody>
      </p:sp>
    </p:spTree>
    <p:extLst>
      <p:ext uri="{BB962C8B-B14F-4D97-AF65-F5344CB8AC3E}">
        <p14:creationId xmlns:p14="http://schemas.microsoft.com/office/powerpoint/2010/main" val="9749149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3550"/>
          </a:xfrm>
          <a:prstGeom prst="rect">
            <a:avLst/>
          </a:prstGeom>
        </p:spPr>
        <p:txBody>
          <a:bodyPr vert="horz" lIns="92830" tIns="46415" rIns="92830" bIns="46415" rtlCol="0"/>
          <a:lstStyle>
            <a:lvl1pPr algn="l" defTabSz="842162"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970338" y="0"/>
            <a:ext cx="3038475" cy="463550"/>
          </a:xfrm>
          <a:prstGeom prst="rect">
            <a:avLst/>
          </a:prstGeom>
        </p:spPr>
        <p:txBody>
          <a:bodyPr vert="horz" lIns="92830" tIns="46415" rIns="92830" bIns="46415" rtlCol="0"/>
          <a:lstStyle>
            <a:lvl1pPr algn="r" defTabSz="842162" fontAlgn="auto">
              <a:spcBef>
                <a:spcPts val="0"/>
              </a:spcBef>
              <a:spcAft>
                <a:spcPts val="0"/>
              </a:spcAft>
              <a:defRPr sz="1200">
                <a:latin typeface="+mn-lt"/>
                <a:cs typeface="+mn-cs"/>
              </a:defRPr>
            </a:lvl1pPr>
          </a:lstStyle>
          <a:p>
            <a:pPr>
              <a:defRPr/>
            </a:pPr>
            <a:fld id="{E631C755-80A9-438C-8256-A7C9ADD52649}" type="datetimeFigureOut">
              <a:rPr lang="en-US"/>
              <a:pPr>
                <a:defRPr/>
              </a:pPr>
              <a:t>10/23/18</a:t>
            </a:fld>
            <a:endParaRPr lang="en-US"/>
          </a:p>
        </p:txBody>
      </p:sp>
      <p:sp>
        <p:nvSpPr>
          <p:cNvPr id="4" name="Slide Image Placeholder 3"/>
          <p:cNvSpPr>
            <a:spLocks noGrp="1" noRot="1" noChangeAspect="1"/>
          </p:cNvSpPr>
          <p:nvPr>
            <p:ph type="sldImg" idx="2"/>
          </p:nvPr>
        </p:nvSpPr>
        <p:spPr>
          <a:xfrm>
            <a:off x="1427163" y="1154113"/>
            <a:ext cx="4156075" cy="3117850"/>
          </a:xfrm>
          <a:prstGeom prst="rect">
            <a:avLst/>
          </a:prstGeom>
          <a:noFill/>
          <a:ln w="12700">
            <a:solidFill>
              <a:prstClr val="black"/>
            </a:solidFill>
          </a:ln>
        </p:spPr>
        <p:txBody>
          <a:bodyPr vert="horz" lIns="92830" tIns="46415" rIns="92830" bIns="46415" rtlCol="0" anchor="ctr"/>
          <a:lstStyle/>
          <a:p>
            <a:pPr lvl="0"/>
            <a:endParaRPr lang="en-US" noProof="0"/>
          </a:p>
        </p:txBody>
      </p:sp>
      <p:sp>
        <p:nvSpPr>
          <p:cNvPr id="5" name="Notes Placeholder 4"/>
          <p:cNvSpPr>
            <a:spLocks noGrp="1"/>
          </p:cNvSpPr>
          <p:nvPr>
            <p:ph type="body" sz="quarter" idx="3"/>
          </p:nvPr>
        </p:nvSpPr>
        <p:spPr>
          <a:xfrm>
            <a:off x="701675" y="4445000"/>
            <a:ext cx="5607050" cy="3636963"/>
          </a:xfrm>
          <a:prstGeom prst="rect">
            <a:avLst/>
          </a:prstGeom>
        </p:spPr>
        <p:txBody>
          <a:bodyPr vert="horz" lIns="92830" tIns="46415" rIns="92830" bIns="46415"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772525"/>
            <a:ext cx="3038475" cy="463550"/>
          </a:xfrm>
          <a:prstGeom prst="rect">
            <a:avLst/>
          </a:prstGeom>
        </p:spPr>
        <p:txBody>
          <a:bodyPr vert="horz" lIns="92830" tIns="46415" rIns="92830" bIns="46415" rtlCol="0" anchor="b"/>
          <a:lstStyle>
            <a:lvl1pPr algn="l" defTabSz="842162"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970338" y="8772525"/>
            <a:ext cx="3038475" cy="463550"/>
          </a:xfrm>
          <a:prstGeom prst="rect">
            <a:avLst/>
          </a:prstGeom>
        </p:spPr>
        <p:txBody>
          <a:bodyPr vert="horz" wrap="square" lIns="92830" tIns="46415" rIns="92830" bIns="46415" numCol="1" anchor="b" anchorCtr="0" compatLnSpc="1">
            <a:prstTxWarp prst="textNoShape">
              <a:avLst/>
            </a:prstTxWarp>
          </a:bodyPr>
          <a:lstStyle>
            <a:lvl1pPr algn="r">
              <a:defRPr sz="1200">
                <a:cs typeface="Arial" panose="020B0604020202020204" pitchFamily="34" charset="0"/>
              </a:defRPr>
            </a:lvl1pPr>
          </a:lstStyle>
          <a:p>
            <a:pPr>
              <a:defRPr/>
            </a:pPr>
            <a:fld id="{A0C41E0F-D8AF-4529-90B3-C4288B838746}" type="slidenum">
              <a:rPr lang="en-US" altLang="en-US"/>
              <a:pPr>
                <a:defRPr/>
              </a:pPr>
              <a:t>‹#›</a:t>
            </a:fld>
            <a:endParaRPr lang="en-US" altLang="en-US"/>
          </a:p>
        </p:txBody>
      </p:sp>
    </p:spTree>
    <p:extLst>
      <p:ext uri="{BB962C8B-B14F-4D97-AF65-F5344CB8AC3E}">
        <p14:creationId xmlns:p14="http://schemas.microsoft.com/office/powerpoint/2010/main" val="337917404"/>
      </p:ext>
    </p:extLst>
  </p:cSld>
  <p:clrMap bg1="lt1" tx1="dk1" bg2="lt2" tx2="dk2" accent1="accent1" accent2="accent2" accent3="accent3" accent4="accent4" accent5="accent5" accent6="accent6" hlink="hlink" folHlink="folHlink"/>
  <p:notesStyle>
    <a:lvl1pPr algn="l" defTabSz="841375" rtl="0" eaLnBrk="0" fontAlgn="base" hangingPunct="0">
      <a:spcBef>
        <a:spcPct val="30000"/>
      </a:spcBef>
      <a:spcAft>
        <a:spcPct val="0"/>
      </a:spcAft>
      <a:defRPr sz="1100" kern="1200">
        <a:solidFill>
          <a:schemeClr val="tx1"/>
        </a:solidFill>
        <a:latin typeface="+mn-lt"/>
        <a:ea typeface="+mn-ea"/>
        <a:cs typeface="+mn-cs"/>
      </a:defRPr>
    </a:lvl1pPr>
    <a:lvl2pPr marL="420688" algn="l" defTabSz="841375" rtl="0" eaLnBrk="0" fontAlgn="base" hangingPunct="0">
      <a:spcBef>
        <a:spcPct val="30000"/>
      </a:spcBef>
      <a:spcAft>
        <a:spcPct val="0"/>
      </a:spcAft>
      <a:defRPr sz="1100" kern="1200">
        <a:solidFill>
          <a:schemeClr val="tx1"/>
        </a:solidFill>
        <a:latin typeface="+mn-lt"/>
        <a:ea typeface="+mn-ea"/>
        <a:cs typeface="+mn-cs"/>
      </a:defRPr>
    </a:lvl2pPr>
    <a:lvl3pPr marL="841375" algn="l" defTabSz="841375" rtl="0" eaLnBrk="0" fontAlgn="base" hangingPunct="0">
      <a:spcBef>
        <a:spcPct val="30000"/>
      </a:spcBef>
      <a:spcAft>
        <a:spcPct val="0"/>
      </a:spcAft>
      <a:defRPr sz="1100" kern="1200">
        <a:solidFill>
          <a:schemeClr val="tx1"/>
        </a:solidFill>
        <a:latin typeface="+mn-lt"/>
        <a:ea typeface="+mn-ea"/>
        <a:cs typeface="+mn-cs"/>
      </a:defRPr>
    </a:lvl3pPr>
    <a:lvl4pPr marL="1262063" algn="l" defTabSz="841375" rtl="0" eaLnBrk="0" fontAlgn="base" hangingPunct="0">
      <a:spcBef>
        <a:spcPct val="30000"/>
      </a:spcBef>
      <a:spcAft>
        <a:spcPct val="0"/>
      </a:spcAft>
      <a:defRPr sz="1100" kern="1200">
        <a:solidFill>
          <a:schemeClr val="tx1"/>
        </a:solidFill>
        <a:latin typeface="+mn-lt"/>
        <a:ea typeface="+mn-ea"/>
        <a:cs typeface="+mn-cs"/>
      </a:defRPr>
    </a:lvl4pPr>
    <a:lvl5pPr marL="1682750" algn="l" defTabSz="841375" rtl="0" eaLnBrk="0" fontAlgn="base" hangingPunct="0">
      <a:spcBef>
        <a:spcPct val="30000"/>
      </a:spcBef>
      <a:spcAft>
        <a:spcPct val="0"/>
      </a:spcAft>
      <a:defRPr sz="1100" kern="1200">
        <a:solidFill>
          <a:schemeClr val="tx1"/>
        </a:solidFill>
        <a:latin typeface="+mn-lt"/>
        <a:ea typeface="+mn-ea"/>
        <a:cs typeface="+mn-cs"/>
      </a:defRPr>
    </a:lvl5pPr>
    <a:lvl6pPr marL="2105406" algn="l" defTabSz="842162" rtl="0" eaLnBrk="1" latinLnBrk="0" hangingPunct="1">
      <a:defRPr sz="1100" kern="1200">
        <a:solidFill>
          <a:schemeClr val="tx1"/>
        </a:solidFill>
        <a:latin typeface="+mn-lt"/>
        <a:ea typeface="+mn-ea"/>
        <a:cs typeface="+mn-cs"/>
      </a:defRPr>
    </a:lvl6pPr>
    <a:lvl7pPr marL="2526487" algn="l" defTabSz="842162" rtl="0" eaLnBrk="1" latinLnBrk="0" hangingPunct="1">
      <a:defRPr sz="1100" kern="1200">
        <a:solidFill>
          <a:schemeClr val="tx1"/>
        </a:solidFill>
        <a:latin typeface="+mn-lt"/>
        <a:ea typeface="+mn-ea"/>
        <a:cs typeface="+mn-cs"/>
      </a:defRPr>
    </a:lvl7pPr>
    <a:lvl8pPr marL="2947568" algn="l" defTabSz="842162" rtl="0" eaLnBrk="1" latinLnBrk="0" hangingPunct="1">
      <a:defRPr sz="1100" kern="1200">
        <a:solidFill>
          <a:schemeClr val="tx1"/>
        </a:solidFill>
        <a:latin typeface="+mn-lt"/>
        <a:ea typeface="+mn-ea"/>
        <a:cs typeface="+mn-cs"/>
      </a:defRPr>
    </a:lvl8pPr>
    <a:lvl9pPr marL="3368650" algn="l" defTabSz="842162" rtl="0" eaLnBrk="1" latinLnBrk="0" hangingPunct="1">
      <a:defRPr sz="11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Image Placeholder 1"/>
          <p:cNvSpPr>
            <a:spLocks noGrp="1" noRot="1" noChangeAspect="1" noTextEdit="1"/>
          </p:cNvSpPr>
          <p:nvPr>
            <p:ph type="sldImg"/>
          </p:nvPr>
        </p:nvSpPr>
        <p:spPr bwMode="auto">
          <a:xfrm>
            <a:off x="1196975" y="692150"/>
            <a:ext cx="4618038" cy="3463925"/>
          </a:xfrm>
          <a:noFill/>
          <a:ln>
            <a:solidFill>
              <a:srgbClr val="000000"/>
            </a:solidFill>
            <a:miter lim="800000"/>
            <a:headEnd/>
            <a:tailEnd/>
          </a:ln>
        </p:spPr>
      </p:sp>
      <p:sp>
        <p:nvSpPr>
          <p:cNvPr id="30722" name="Notes Placeholder 2"/>
          <p:cNvSpPr>
            <a:spLocks noGrp="1"/>
          </p:cNvSpPr>
          <p:nvPr>
            <p:ph type="body" idx="1"/>
          </p:nvPr>
        </p:nvSpPr>
        <p:spPr bwMode="auto">
          <a:xfrm>
            <a:off x="701675" y="4387850"/>
            <a:ext cx="5607050" cy="4156075"/>
          </a:xfrm>
          <a:noFill/>
        </p:spPr>
        <p:txBody>
          <a:bodyPr wrap="square" numCol="1" anchor="t" anchorCtr="0" compatLnSpc="1">
            <a:prstTxWarp prst="textNoShape">
              <a:avLst/>
            </a:prstTxWarp>
          </a:bodyPr>
          <a:lstStyle/>
          <a:p>
            <a:pPr defTabSz="914400" eaLnBrk="1" hangingPunct="1">
              <a:spcBef>
                <a:spcPct val="0"/>
              </a:spcBef>
            </a:pPr>
            <a:endParaRPr lang="en-CA" altLang="en-US" smtClean="0"/>
          </a:p>
        </p:txBody>
      </p:sp>
      <p:sp>
        <p:nvSpPr>
          <p:cNvPr id="30723" name="Slide Number Placeholder 3"/>
          <p:cNvSpPr txBox="1">
            <a:spLocks noGrp="1"/>
          </p:cNvSpPr>
          <p:nvPr/>
        </p:nvSpPr>
        <p:spPr bwMode="auto">
          <a:xfrm>
            <a:off x="3970338" y="8772525"/>
            <a:ext cx="3038475" cy="461963"/>
          </a:xfrm>
          <a:prstGeom prst="rect">
            <a:avLst/>
          </a:prstGeom>
          <a:noFill/>
          <a:ln w="9525">
            <a:noFill/>
            <a:miter lim="800000"/>
            <a:headEnd/>
            <a:tailEnd/>
          </a:ln>
        </p:spPr>
        <p:txBody>
          <a:bodyPr lIns="92830" tIns="46415" rIns="92830" bIns="46415" anchor="b"/>
          <a:lstStyle/>
          <a:p>
            <a:pPr algn="r" defTabSz="928688"/>
            <a:fld id="{46E4E0FB-8AA2-4DAB-BD98-F8CED22E25E6}" type="slidenum">
              <a:rPr lang="en-CA" altLang="en-US" sz="1200">
                <a:ea typeface="ＭＳ Ｐゴシック" pitchFamily="34" charset="-128"/>
              </a:rPr>
              <a:pPr algn="r" defTabSz="928688"/>
              <a:t>4</a:t>
            </a:fld>
            <a:endParaRPr lang="en-CA" altLang="en-US" sz="1200">
              <a:ea typeface="ＭＳ Ｐゴシック" pitchFamily="34" charset="-128"/>
            </a:endParaRPr>
          </a:p>
        </p:txBody>
      </p:sp>
    </p:spTree>
    <p:extLst>
      <p:ext uri="{BB962C8B-B14F-4D97-AF65-F5344CB8AC3E}">
        <p14:creationId xmlns:p14="http://schemas.microsoft.com/office/powerpoint/2010/main" val="14310463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noTextEdit="1"/>
          </p:cNvSpPr>
          <p:nvPr>
            <p:ph type="sldImg"/>
          </p:nvPr>
        </p:nvSpPr>
        <p:spPr bwMode="auto">
          <a:xfrm>
            <a:off x="1196975" y="692150"/>
            <a:ext cx="4618038" cy="3463925"/>
          </a:xfrm>
          <a:noFill/>
          <a:ln>
            <a:solidFill>
              <a:srgbClr val="000000"/>
            </a:solidFill>
            <a:miter lim="800000"/>
            <a:headEnd/>
            <a:tailEnd/>
          </a:ln>
        </p:spPr>
      </p:sp>
      <p:sp>
        <p:nvSpPr>
          <p:cNvPr id="32770" name="Notes Placeholder 2"/>
          <p:cNvSpPr>
            <a:spLocks noGrp="1"/>
          </p:cNvSpPr>
          <p:nvPr>
            <p:ph type="body" idx="1"/>
          </p:nvPr>
        </p:nvSpPr>
        <p:spPr bwMode="auto">
          <a:xfrm>
            <a:off x="701675" y="4387850"/>
            <a:ext cx="5607050" cy="4156075"/>
          </a:xfrm>
          <a:noFill/>
        </p:spPr>
        <p:txBody>
          <a:bodyPr wrap="square" numCol="1" anchor="t" anchorCtr="0" compatLnSpc="1">
            <a:prstTxWarp prst="textNoShape">
              <a:avLst/>
            </a:prstTxWarp>
          </a:bodyPr>
          <a:lstStyle/>
          <a:p>
            <a:pPr defTabSz="914400" eaLnBrk="1" hangingPunct="1">
              <a:spcBef>
                <a:spcPct val="0"/>
              </a:spcBef>
            </a:pPr>
            <a:endParaRPr lang="en-CA" altLang="en-US" smtClean="0"/>
          </a:p>
        </p:txBody>
      </p:sp>
      <p:sp>
        <p:nvSpPr>
          <p:cNvPr id="32771" name="Slide Number Placeholder 3"/>
          <p:cNvSpPr txBox="1">
            <a:spLocks noGrp="1"/>
          </p:cNvSpPr>
          <p:nvPr/>
        </p:nvSpPr>
        <p:spPr bwMode="auto">
          <a:xfrm>
            <a:off x="3970338" y="8772525"/>
            <a:ext cx="3038475" cy="461963"/>
          </a:xfrm>
          <a:prstGeom prst="rect">
            <a:avLst/>
          </a:prstGeom>
          <a:noFill/>
          <a:ln w="9525">
            <a:noFill/>
            <a:miter lim="800000"/>
            <a:headEnd/>
            <a:tailEnd/>
          </a:ln>
        </p:spPr>
        <p:txBody>
          <a:bodyPr lIns="92830" tIns="46415" rIns="92830" bIns="46415" anchor="b"/>
          <a:lstStyle/>
          <a:p>
            <a:pPr algn="r" defTabSz="928688"/>
            <a:fld id="{385AE644-3898-4A14-A5AB-F48244F1EB1D}" type="slidenum">
              <a:rPr lang="en-CA" altLang="en-US" sz="1200">
                <a:ea typeface="ＭＳ Ｐゴシック" pitchFamily="34" charset="-128"/>
              </a:rPr>
              <a:pPr algn="r" defTabSz="928688"/>
              <a:t>5</a:t>
            </a:fld>
            <a:endParaRPr lang="en-CA" altLang="en-US" sz="1200">
              <a:ea typeface="ＭＳ Ｐゴシック" pitchFamily="34" charset="-128"/>
            </a:endParaRPr>
          </a:p>
        </p:txBody>
      </p:sp>
    </p:spTree>
    <p:extLst>
      <p:ext uri="{BB962C8B-B14F-4D97-AF65-F5344CB8AC3E}">
        <p14:creationId xmlns:p14="http://schemas.microsoft.com/office/powerpoint/2010/main" val="19268097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lide Image Placeholder 1"/>
          <p:cNvSpPr>
            <a:spLocks noGrp="1" noRot="1" noChangeAspect="1" noTextEdit="1"/>
          </p:cNvSpPr>
          <p:nvPr>
            <p:ph type="sldImg"/>
          </p:nvPr>
        </p:nvSpPr>
        <p:spPr bwMode="auto">
          <a:xfrm>
            <a:off x="1196975" y="692150"/>
            <a:ext cx="4618038" cy="3463925"/>
          </a:xfrm>
          <a:noFill/>
          <a:ln>
            <a:solidFill>
              <a:srgbClr val="000000"/>
            </a:solidFill>
            <a:miter lim="800000"/>
            <a:headEnd/>
            <a:tailEnd/>
          </a:ln>
        </p:spPr>
      </p:sp>
      <p:sp>
        <p:nvSpPr>
          <p:cNvPr id="34818" name="Notes Placeholder 2"/>
          <p:cNvSpPr>
            <a:spLocks noGrp="1"/>
          </p:cNvSpPr>
          <p:nvPr>
            <p:ph type="body" idx="1"/>
          </p:nvPr>
        </p:nvSpPr>
        <p:spPr bwMode="auto">
          <a:xfrm>
            <a:off x="701675" y="4387850"/>
            <a:ext cx="5607050" cy="4156075"/>
          </a:xfrm>
          <a:noFill/>
        </p:spPr>
        <p:txBody>
          <a:bodyPr wrap="square" numCol="1" anchor="t" anchorCtr="0" compatLnSpc="1">
            <a:prstTxWarp prst="textNoShape">
              <a:avLst/>
            </a:prstTxWarp>
          </a:bodyPr>
          <a:lstStyle/>
          <a:p>
            <a:pPr defTabSz="914400" eaLnBrk="1" hangingPunct="1">
              <a:spcBef>
                <a:spcPct val="0"/>
              </a:spcBef>
            </a:pPr>
            <a:endParaRPr lang="en-CA" altLang="en-US" smtClean="0"/>
          </a:p>
        </p:txBody>
      </p:sp>
      <p:sp>
        <p:nvSpPr>
          <p:cNvPr id="34819" name="Slide Number Placeholder 3"/>
          <p:cNvSpPr txBox="1">
            <a:spLocks noGrp="1"/>
          </p:cNvSpPr>
          <p:nvPr/>
        </p:nvSpPr>
        <p:spPr bwMode="auto">
          <a:xfrm>
            <a:off x="3970338" y="8772525"/>
            <a:ext cx="3038475" cy="461963"/>
          </a:xfrm>
          <a:prstGeom prst="rect">
            <a:avLst/>
          </a:prstGeom>
          <a:noFill/>
          <a:ln w="9525">
            <a:noFill/>
            <a:miter lim="800000"/>
            <a:headEnd/>
            <a:tailEnd/>
          </a:ln>
        </p:spPr>
        <p:txBody>
          <a:bodyPr lIns="92830" tIns="46415" rIns="92830" bIns="46415" anchor="b"/>
          <a:lstStyle/>
          <a:p>
            <a:pPr algn="r" defTabSz="928688"/>
            <a:fld id="{A001EA4E-34FF-41AA-B9A1-8390CCAAEF98}" type="slidenum">
              <a:rPr lang="en-CA" altLang="en-US" sz="1200">
                <a:ea typeface="ＭＳ Ｐゴシック" pitchFamily="34" charset="-128"/>
              </a:rPr>
              <a:pPr algn="r" defTabSz="928688"/>
              <a:t>6</a:t>
            </a:fld>
            <a:endParaRPr lang="en-CA" altLang="en-US" sz="1200">
              <a:ea typeface="ＭＳ Ｐゴシック" pitchFamily="34" charset="-128"/>
            </a:endParaRPr>
          </a:p>
        </p:txBody>
      </p:sp>
    </p:spTree>
    <p:extLst>
      <p:ext uri="{BB962C8B-B14F-4D97-AF65-F5344CB8AC3E}">
        <p14:creationId xmlns:p14="http://schemas.microsoft.com/office/powerpoint/2010/main" val="19858408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lide Image Placeholder 1"/>
          <p:cNvSpPr>
            <a:spLocks noGrp="1" noRot="1" noChangeAspect="1" noTextEdit="1"/>
          </p:cNvSpPr>
          <p:nvPr>
            <p:ph type="sldImg"/>
          </p:nvPr>
        </p:nvSpPr>
        <p:spPr bwMode="auto">
          <a:xfrm>
            <a:off x="1196975" y="692150"/>
            <a:ext cx="4618038" cy="3463925"/>
          </a:xfrm>
          <a:noFill/>
          <a:ln>
            <a:solidFill>
              <a:srgbClr val="000000"/>
            </a:solidFill>
            <a:miter lim="800000"/>
            <a:headEnd/>
            <a:tailEnd/>
          </a:ln>
        </p:spPr>
      </p:sp>
      <p:sp>
        <p:nvSpPr>
          <p:cNvPr id="36866" name="Notes Placeholder 2"/>
          <p:cNvSpPr>
            <a:spLocks noGrp="1"/>
          </p:cNvSpPr>
          <p:nvPr>
            <p:ph type="body" idx="1"/>
          </p:nvPr>
        </p:nvSpPr>
        <p:spPr bwMode="auto">
          <a:xfrm>
            <a:off x="701675" y="4387850"/>
            <a:ext cx="5607050" cy="4156075"/>
          </a:xfrm>
          <a:noFill/>
        </p:spPr>
        <p:txBody>
          <a:bodyPr wrap="square" numCol="1" anchor="t" anchorCtr="0" compatLnSpc="1">
            <a:prstTxWarp prst="textNoShape">
              <a:avLst/>
            </a:prstTxWarp>
          </a:bodyPr>
          <a:lstStyle/>
          <a:p>
            <a:pPr defTabSz="914400" eaLnBrk="1" hangingPunct="1">
              <a:spcBef>
                <a:spcPct val="0"/>
              </a:spcBef>
            </a:pPr>
            <a:endParaRPr lang="en-CA" altLang="en-US" smtClean="0"/>
          </a:p>
        </p:txBody>
      </p:sp>
      <p:sp>
        <p:nvSpPr>
          <p:cNvPr id="36867" name="Slide Number Placeholder 3"/>
          <p:cNvSpPr txBox="1">
            <a:spLocks noGrp="1"/>
          </p:cNvSpPr>
          <p:nvPr/>
        </p:nvSpPr>
        <p:spPr bwMode="auto">
          <a:xfrm>
            <a:off x="3970338" y="8772525"/>
            <a:ext cx="3038475" cy="461963"/>
          </a:xfrm>
          <a:prstGeom prst="rect">
            <a:avLst/>
          </a:prstGeom>
          <a:noFill/>
          <a:ln w="9525">
            <a:noFill/>
            <a:miter lim="800000"/>
            <a:headEnd/>
            <a:tailEnd/>
          </a:ln>
        </p:spPr>
        <p:txBody>
          <a:bodyPr lIns="92830" tIns="46415" rIns="92830" bIns="46415" anchor="b"/>
          <a:lstStyle/>
          <a:p>
            <a:pPr algn="r" defTabSz="928688"/>
            <a:fld id="{3663BA4F-D641-45BE-A403-A0DA3E70857A}" type="slidenum">
              <a:rPr lang="en-CA" altLang="en-US" sz="1200">
                <a:ea typeface="ＭＳ Ｐゴシック" pitchFamily="34" charset="-128"/>
              </a:rPr>
              <a:pPr algn="r" defTabSz="928688"/>
              <a:t>7</a:t>
            </a:fld>
            <a:endParaRPr lang="en-CA" altLang="en-US" sz="1200">
              <a:ea typeface="ＭＳ Ｐゴシック" pitchFamily="34" charset="-128"/>
            </a:endParaRPr>
          </a:p>
        </p:txBody>
      </p:sp>
    </p:spTree>
    <p:extLst>
      <p:ext uri="{BB962C8B-B14F-4D97-AF65-F5344CB8AC3E}">
        <p14:creationId xmlns:p14="http://schemas.microsoft.com/office/powerpoint/2010/main" val="19839087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Slide Image Placeholder 1"/>
          <p:cNvSpPr>
            <a:spLocks noGrp="1" noRot="1" noChangeAspect="1" noTextEdit="1"/>
          </p:cNvSpPr>
          <p:nvPr>
            <p:ph type="sldImg"/>
          </p:nvPr>
        </p:nvSpPr>
        <p:spPr bwMode="auto">
          <a:xfrm>
            <a:off x="1196975" y="692150"/>
            <a:ext cx="4618038" cy="3463925"/>
          </a:xfrm>
          <a:noFill/>
          <a:ln>
            <a:solidFill>
              <a:srgbClr val="000000"/>
            </a:solidFill>
            <a:miter lim="800000"/>
            <a:headEnd/>
            <a:tailEnd/>
          </a:ln>
        </p:spPr>
      </p:sp>
      <p:sp>
        <p:nvSpPr>
          <p:cNvPr id="38914" name="Notes Placeholder 2"/>
          <p:cNvSpPr>
            <a:spLocks noGrp="1"/>
          </p:cNvSpPr>
          <p:nvPr>
            <p:ph type="body" idx="1"/>
          </p:nvPr>
        </p:nvSpPr>
        <p:spPr bwMode="auto">
          <a:xfrm>
            <a:off x="701675" y="4387850"/>
            <a:ext cx="5607050" cy="4156075"/>
          </a:xfrm>
          <a:noFill/>
        </p:spPr>
        <p:txBody>
          <a:bodyPr wrap="square" numCol="1" anchor="t" anchorCtr="0" compatLnSpc="1">
            <a:prstTxWarp prst="textNoShape">
              <a:avLst/>
            </a:prstTxWarp>
          </a:bodyPr>
          <a:lstStyle/>
          <a:p>
            <a:pPr defTabSz="914400" eaLnBrk="1" hangingPunct="1">
              <a:spcBef>
                <a:spcPct val="0"/>
              </a:spcBef>
            </a:pPr>
            <a:endParaRPr lang="en-CA" altLang="en-US" smtClean="0"/>
          </a:p>
        </p:txBody>
      </p:sp>
      <p:sp>
        <p:nvSpPr>
          <p:cNvPr id="38915" name="Slide Number Placeholder 3"/>
          <p:cNvSpPr txBox="1">
            <a:spLocks noGrp="1"/>
          </p:cNvSpPr>
          <p:nvPr/>
        </p:nvSpPr>
        <p:spPr bwMode="auto">
          <a:xfrm>
            <a:off x="3970338" y="8772525"/>
            <a:ext cx="3038475" cy="461963"/>
          </a:xfrm>
          <a:prstGeom prst="rect">
            <a:avLst/>
          </a:prstGeom>
          <a:noFill/>
          <a:ln w="9525">
            <a:noFill/>
            <a:miter lim="800000"/>
            <a:headEnd/>
            <a:tailEnd/>
          </a:ln>
        </p:spPr>
        <p:txBody>
          <a:bodyPr lIns="92830" tIns="46415" rIns="92830" bIns="46415" anchor="b"/>
          <a:lstStyle/>
          <a:p>
            <a:pPr algn="r" defTabSz="928688"/>
            <a:fld id="{763C1226-10CF-496C-BF5D-32DDBAFA1F49}" type="slidenum">
              <a:rPr lang="en-CA" altLang="en-US" sz="1200">
                <a:ea typeface="ＭＳ Ｐゴシック" pitchFamily="34" charset="-128"/>
              </a:rPr>
              <a:pPr algn="r" defTabSz="928688"/>
              <a:t>8</a:t>
            </a:fld>
            <a:endParaRPr lang="en-CA" altLang="en-US" sz="1200">
              <a:ea typeface="ＭＳ Ｐゴシック" pitchFamily="34" charset="-128"/>
            </a:endParaRPr>
          </a:p>
        </p:txBody>
      </p:sp>
    </p:spTree>
    <p:extLst>
      <p:ext uri="{BB962C8B-B14F-4D97-AF65-F5344CB8AC3E}">
        <p14:creationId xmlns:p14="http://schemas.microsoft.com/office/powerpoint/2010/main" val="17235100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Slide Image Placeholder 1"/>
          <p:cNvSpPr>
            <a:spLocks noGrp="1" noRot="1" noChangeAspect="1" noTextEdit="1"/>
          </p:cNvSpPr>
          <p:nvPr>
            <p:ph type="sldImg"/>
          </p:nvPr>
        </p:nvSpPr>
        <p:spPr bwMode="auto">
          <a:xfrm>
            <a:off x="1196975" y="692150"/>
            <a:ext cx="4618038" cy="3463925"/>
          </a:xfrm>
          <a:noFill/>
          <a:ln>
            <a:solidFill>
              <a:srgbClr val="000000"/>
            </a:solidFill>
            <a:miter lim="800000"/>
            <a:headEnd/>
            <a:tailEnd/>
          </a:ln>
        </p:spPr>
      </p:sp>
      <p:sp>
        <p:nvSpPr>
          <p:cNvPr id="40962" name="Notes Placeholder 2"/>
          <p:cNvSpPr>
            <a:spLocks noGrp="1"/>
          </p:cNvSpPr>
          <p:nvPr>
            <p:ph type="body" idx="1"/>
          </p:nvPr>
        </p:nvSpPr>
        <p:spPr bwMode="auto">
          <a:xfrm>
            <a:off x="701675" y="4387850"/>
            <a:ext cx="5607050" cy="4156075"/>
          </a:xfrm>
          <a:noFill/>
        </p:spPr>
        <p:txBody>
          <a:bodyPr wrap="square" numCol="1" anchor="t" anchorCtr="0" compatLnSpc="1">
            <a:prstTxWarp prst="textNoShape">
              <a:avLst/>
            </a:prstTxWarp>
          </a:bodyPr>
          <a:lstStyle/>
          <a:p>
            <a:pPr defTabSz="914400" eaLnBrk="1" hangingPunct="1">
              <a:spcBef>
                <a:spcPct val="0"/>
              </a:spcBef>
            </a:pPr>
            <a:endParaRPr lang="en-CA" altLang="en-US" smtClean="0"/>
          </a:p>
        </p:txBody>
      </p:sp>
      <p:sp>
        <p:nvSpPr>
          <p:cNvPr id="40963" name="Slide Number Placeholder 3"/>
          <p:cNvSpPr txBox="1">
            <a:spLocks noGrp="1"/>
          </p:cNvSpPr>
          <p:nvPr/>
        </p:nvSpPr>
        <p:spPr bwMode="auto">
          <a:xfrm>
            <a:off x="3970338" y="8772525"/>
            <a:ext cx="3038475" cy="461963"/>
          </a:xfrm>
          <a:prstGeom prst="rect">
            <a:avLst/>
          </a:prstGeom>
          <a:noFill/>
          <a:ln w="9525">
            <a:noFill/>
            <a:miter lim="800000"/>
            <a:headEnd/>
            <a:tailEnd/>
          </a:ln>
        </p:spPr>
        <p:txBody>
          <a:bodyPr lIns="92830" tIns="46415" rIns="92830" bIns="46415" anchor="b"/>
          <a:lstStyle/>
          <a:p>
            <a:pPr algn="r" defTabSz="928688"/>
            <a:fld id="{803554C0-7FDC-48E6-84FB-7C104BDD416B}" type="slidenum">
              <a:rPr lang="en-CA" altLang="en-US" sz="1200">
                <a:ea typeface="ＭＳ Ｐゴシック" pitchFamily="34" charset="-128"/>
              </a:rPr>
              <a:pPr algn="r" defTabSz="928688"/>
              <a:t>9</a:t>
            </a:fld>
            <a:endParaRPr lang="en-CA" altLang="en-US" sz="1200">
              <a:ea typeface="ＭＳ Ｐゴシック" pitchFamily="34" charset="-128"/>
            </a:endParaRPr>
          </a:p>
        </p:txBody>
      </p:sp>
    </p:spTree>
    <p:extLst>
      <p:ext uri="{BB962C8B-B14F-4D97-AF65-F5344CB8AC3E}">
        <p14:creationId xmlns:p14="http://schemas.microsoft.com/office/powerpoint/2010/main" val="17736938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Slide Image Placeholder 1"/>
          <p:cNvSpPr>
            <a:spLocks noGrp="1" noRot="1" noChangeAspect="1" noTextEdit="1"/>
          </p:cNvSpPr>
          <p:nvPr>
            <p:ph type="sldImg"/>
          </p:nvPr>
        </p:nvSpPr>
        <p:spPr bwMode="auto">
          <a:xfrm>
            <a:off x="1196975" y="692150"/>
            <a:ext cx="4618038" cy="3463925"/>
          </a:xfrm>
          <a:noFill/>
          <a:ln>
            <a:solidFill>
              <a:srgbClr val="000000"/>
            </a:solidFill>
            <a:miter lim="800000"/>
            <a:headEnd/>
            <a:tailEnd/>
          </a:ln>
        </p:spPr>
      </p:sp>
      <p:sp>
        <p:nvSpPr>
          <p:cNvPr id="43010" name="Notes Placeholder 2"/>
          <p:cNvSpPr>
            <a:spLocks noGrp="1"/>
          </p:cNvSpPr>
          <p:nvPr>
            <p:ph type="body" idx="1"/>
          </p:nvPr>
        </p:nvSpPr>
        <p:spPr bwMode="auto">
          <a:xfrm>
            <a:off x="701675" y="4387850"/>
            <a:ext cx="5607050" cy="4156075"/>
          </a:xfrm>
          <a:noFill/>
        </p:spPr>
        <p:txBody>
          <a:bodyPr wrap="square" numCol="1" anchor="t" anchorCtr="0" compatLnSpc="1">
            <a:prstTxWarp prst="textNoShape">
              <a:avLst/>
            </a:prstTxWarp>
          </a:bodyPr>
          <a:lstStyle/>
          <a:p>
            <a:pPr defTabSz="914400" eaLnBrk="1" hangingPunct="1">
              <a:spcBef>
                <a:spcPct val="0"/>
              </a:spcBef>
            </a:pPr>
            <a:endParaRPr lang="en-CA" altLang="en-US" smtClean="0"/>
          </a:p>
        </p:txBody>
      </p:sp>
      <p:sp>
        <p:nvSpPr>
          <p:cNvPr id="43011" name="Slide Number Placeholder 3"/>
          <p:cNvSpPr txBox="1">
            <a:spLocks noGrp="1"/>
          </p:cNvSpPr>
          <p:nvPr/>
        </p:nvSpPr>
        <p:spPr bwMode="auto">
          <a:xfrm>
            <a:off x="3970338" y="8772525"/>
            <a:ext cx="3038475" cy="461963"/>
          </a:xfrm>
          <a:prstGeom prst="rect">
            <a:avLst/>
          </a:prstGeom>
          <a:noFill/>
          <a:ln w="9525">
            <a:noFill/>
            <a:miter lim="800000"/>
            <a:headEnd/>
            <a:tailEnd/>
          </a:ln>
        </p:spPr>
        <p:txBody>
          <a:bodyPr lIns="92830" tIns="46415" rIns="92830" bIns="46415" anchor="b"/>
          <a:lstStyle/>
          <a:p>
            <a:pPr algn="r" defTabSz="928688"/>
            <a:fld id="{F8ED7C95-7A55-4658-8525-7895DA37D5D2}" type="slidenum">
              <a:rPr lang="en-CA" altLang="en-US" sz="1200">
                <a:ea typeface="ＭＳ Ｐゴシック" pitchFamily="34" charset="-128"/>
              </a:rPr>
              <a:pPr algn="r" defTabSz="928688"/>
              <a:t>10</a:t>
            </a:fld>
            <a:endParaRPr lang="en-CA" altLang="en-US" sz="1200">
              <a:ea typeface="ＭＳ Ｐゴシック" pitchFamily="34" charset="-128"/>
            </a:endParaRPr>
          </a:p>
        </p:txBody>
      </p:sp>
    </p:spTree>
    <p:extLst>
      <p:ext uri="{BB962C8B-B14F-4D97-AF65-F5344CB8AC3E}">
        <p14:creationId xmlns:p14="http://schemas.microsoft.com/office/powerpoint/2010/main" val="16993840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lide Image Placeholder 1"/>
          <p:cNvSpPr>
            <a:spLocks noGrp="1" noRot="1" noChangeAspect="1" noTextEdit="1"/>
          </p:cNvSpPr>
          <p:nvPr>
            <p:ph type="sldImg"/>
          </p:nvPr>
        </p:nvSpPr>
        <p:spPr bwMode="auto">
          <a:xfrm>
            <a:off x="1196975" y="692150"/>
            <a:ext cx="4618038" cy="3463925"/>
          </a:xfrm>
          <a:noFill/>
          <a:ln>
            <a:solidFill>
              <a:srgbClr val="000000"/>
            </a:solidFill>
            <a:miter lim="800000"/>
            <a:headEnd/>
            <a:tailEnd/>
          </a:ln>
        </p:spPr>
      </p:sp>
      <p:sp>
        <p:nvSpPr>
          <p:cNvPr id="45058" name="Notes Placeholder 2"/>
          <p:cNvSpPr>
            <a:spLocks noGrp="1"/>
          </p:cNvSpPr>
          <p:nvPr>
            <p:ph type="body" idx="1"/>
          </p:nvPr>
        </p:nvSpPr>
        <p:spPr bwMode="auto">
          <a:xfrm>
            <a:off x="701675" y="4387850"/>
            <a:ext cx="5607050" cy="4156075"/>
          </a:xfrm>
          <a:noFill/>
        </p:spPr>
        <p:txBody>
          <a:bodyPr wrap="square" numCol="1" anchor="t" anchorCtr="0" compatLnSpc="1">
            <a:prstTxWarp prst="textNoShape">
              <a:avLst/>
            </a:prstTxWarp>
          </a:bodyPr>
          <a:lstStyle/>
          <a:p>
            <a:pPr defTabSz="914400" eaLnBrk="1" hangingPunct="1">
              <a:spcBef>
                <a:spcPct val="0"/>
              </a:spcBef>
            </a:pPr>
            <a:endParaRPr lang="en-CA" altLang="en-US" smtClean="0"/>
          </a:p>
        </p:txBody>
      </p:sp>
      <p:sp>
        <p:nvSpPr>
          <p:cNvPr id="45059" name="Slide Number Placeholder 3"/>
          <p:cNvSpPr txBox="1">
            <a:spLocks noGrp="1"/>
          </p:cNvSpPr>
          <p:nvPr/>
        </p:nvSpPr>
        <p:spPr bwMode="auto">
          <a:xfrm>
            <a:off x="3970338" y="8772525"/>
            <a:ext cx="3038475" cy="461963"/>
          </a:xfrm>
          <a:prstGeom prst="rect">
            <a:avLst/>
          </a:prstGeom>
          <a:noFill/>
          <a:ln w="9525">
            <a:noFill/>
            <a:miter lim="800000"/>
            <a:headEnd/>
            <a:tailEnd/>
          </a:ln>
        </p:spPr>
        <p:txBody>
          <a:bodyPr lIns="92830" tIns="46415" rIns="92830" bIns="46415" anchor="b"/>
          <a:lstStyle/>
          <a:p>
            <a:pPr algn="r" defTabSz="928688"/>
            <a:fld id="{04D78875-5789-4E97-9A97-245382B6D85E}" type="slidenum">
              <a:rPr lang="en-CA" altLang="en-US" sz="1200">
                <a:ea typeface="ＭＳ Ｐゴシック" pitchFamily="34" charset="-128"/>
              </a:rPr>
              <a:pPr algn="r" defTabSz="928688"/>
              <a:t>11</a:t>
            </a:fld>
            <a:endParaRPr lang="en-CA" altLang="en-US" sz="1200">
              <a:ea typeface="ＭＳ Ｐゴシック" pitchFamily="34" charset="-128"/>
            </a:endParaRPr>
          </a:p>
        </p:txBody>
      </p:sp>
    </p:spTree>
    <p:extLst>
      <p:ext uri="{BB962C8B-B14F-4D97-AF65-F5344CB8AC3E}">
        <p14:creationId xmlns:p14="http://schemas.microsoft.com/office/powerpoint/2010/main" val="146854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Slide Image Placeholder 1"/>
          <p:cNvSpPr>
            <a:spLocks noGrp="1" noRot="1" noChangeAspect="1" noTextEdit="1"/>
          </p:cNvSpPr>
          <p:nvPr>
            <p:ph type="sldImg"/>
          </p:nvPr>
        </p:nvSpPr>
        <p:spPr bwMode="auto">
          <a:xfrm>
            <a:off x="1196975" y="692150"/>
            <a:ext cx="4618038" cy="3463925"/>
          </a:xfrm>
          <a:noFill/>
          <a:ln>
            <a:solidFill>
              <a:srgbClr val="000000"/>
            </a:solidFill>
            <a:miter lim="800000"/>
            <a:headEnd/>
            <a:tailEnd/>
          </a:ln>
        </p:spPr>
      </p:sp>
      <p:sp>
        <p:nvSpPr>
          <p:cNvPr id="47106" name="Notes Placeholder 2"/>
          <p:cNvSpPr>
            <a:spLocks noGrp="1"/>
          </p:cNvSpPr>
          <p:nvPr>
            <p:ph type="body" idx="1"/>
          </p:nvPr>
        </p:nvSpPr>
        <p:spPr bwMode="auto">
          <a:xfrm>
            <a:off x="701675" y="4387850"/>
            <a:ext cx="5607050" cy="4156075"/>
          </a:xfrm>
          <a:noFill/>
        </p:spPr>
        <p:txBody>
          <a:bodyPr wrap="square" numCol="1" anchor="t" anchorCtr="0" compatLnSpc="1">
            <a:prstTxWarp prst="textNoShape">
              <a:avLst/>
            </a:prstTxWarp>
          </a:bodyPr>
          <a:lstStyle/>
          <a:p>
            <a:pPr defTabSz="914400" eaLnBrk="1" hangingPunct="1">
              <a:spcBef>
                <a:spcPct val="0"/>
              </a:spcBef>
            </a:pPr>
            <a:endParaRPr lang="en-CA" altLang="en-US" smtClean="0"/>
          </a:p>
        </p:txBody>
      </p:sp>
      <p:sp>
        <p:nvSpPr>
          <p:cNvPr id="47107" name="Slide Number Placeholder 3"/>
          <p:cNvSpPr txBox="1">
            <a:spLocks noGrp="1"/>
          </p:cNvSpPr>
          <p:nvPr/>
        </p:nvSpPr>
        <p:spPr bwMode="auto">
          <a:xfrm>
            <a:off x="3970338" y="8772525"/>
            <a:ext cx="3038475" cy="461963"/>
          </a:xfrm>
          <a:prstGeom prst="rect">
            <a:avLst/>
          </a:prstGeom>
          <a:noFill/>
          <a:ln w="9525">
            <a:noFill/>
            <a:miter lim="800000"/>
            <a:headEnd/>
            <a:tailEnd/>
          </a:ln>
        </p:spPr>
        <p:txBody>
          <a:bodyPr lIns="92830" tIns="46415" rIns="92830" bIns="46415" anchor="b"/>
          <a:lstStyle/>
          <a:p>
            <a:pPr algn="r" defTabSz="928688"/>
            <a:fld id="{75668A7A-6276-4CB8-9803-8B530EE7727C}" type="slidenum">
              <a:rPr lang="en-CA" altLang="en-US" sz="1200">
                <a:ea typeface="ＭＳ Ｐゴシック" pitchFamily="34" charset="-128"/>
              </a:rPr>
              <a:pPr algn="r" defTabSz="928688"/>
              <a:t>12</a:t>
            </a:fld>
            <a:endParaRPr lang="en-CA" altLang="en-US" sz="1200">
              <a:ea typeface="ＭＳ Ｐゴシック" pitchFamily="34" charset="-128"/>
            </a:endParaRPr>
          </a:p>
        </p:txBody>
      </p:sp>
    </p:spTree>
    <p:extLst>
      <p:ext uri="{BB962C8B-B14F-4D97-AF65-F5344CB8AC3E}">
        <p14:creationId xmlns:p14="http://schemas.microsoft.com/office/powerpoint/2010/main" val="20048190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2">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CA"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00B2EB"/>
                </a:solidFill>
              </a:defRPr>
            </a:lvl1pPr>
            <a:lvl2pPr marL="449167" indent="0" algn="ctr">
              <a:buNone/>
              <a:defRPr>
                <a:solidFill>
                  <a:schemeClr val="tx1">
                    <a:tint val="75000"/>
                  </a:schemeClr>
                </a:solidFill>
              </a:defRPr>
            </a:lvl2pPr>
            <a:lvl3pPr marL="898334" indent="0" algn="ctr">
              <a:buNone/>
              <a:defRPr>
                <a:solidFill>
                  <a:schemeClr val="tx1">
                    <a:tint val="75000"/>
                  </a:schemeClr>
                </a:solidFill>
              </a:defRPr>
            </a:lvl3pPr>
            <a:lvl4pPr marL="1347502" indent="0" algn="ctr">
              <a:buNone/>
              <a:defRPr>
                <a:solidFill>
                  <a:schemeClr val="tx1">
                    <a:tint val="75000"/>
                  </a:schemeClr>
                </a:solidFill>
              </a:defRPr>
            </a:lvl4pPr>
            <a:lvl5pPr marL="1796669" indent="0" algn="ctr">
              <a:buNone/>
              <a:defRPr>
                <a:solidFill>
                  <a:schemeClr val="tx1">
                    <a:tint val="75000"/>
                  </a:schemeClr>
                </a:solidFill>
              </a:defRPr>
            </a:lvl5pPr>
            <a:lvl6pPr marL="2245836" indent="0" algn="ctr">
              <a:buNone/>
              <a:defRPr>
                <a:solidFill>
                  <a:schemeClr val="tx1">
                    <a:tint val="75000"/>
                  </a:schemeClr>
                </a:solidFill>
              </a:defRPr>
            </a:lvl6pPr>
            <a:lvl7pPr marL="2695003" indent="0" algn="ctr">
              <a:buNone/>
              <a:defRPr>
                <a:solidFill>
                  <a:schemeClr val="tx1">
                    <a:tint val="75000"/>
                  </a:schemeClr>
                </a:solidFill>
              </a:defRPr>
            </a:lvl7pPr>
            <a:lvl8pPr marL="3144172" indent="0" algn="ctr">
              <a:buNone/>
              <a:defRPr>
                <a:solidFill>
                  <a:schemeClr val="tx1">
                    <a:tint val="75000"/>
                  </a:schemeClr>
                </a:solidFill>
              </a:defRPr>
            </a:lvl8pPr>
            <a:lvl9pPr marL="3593339" indent="0" algn="ctr">
              <a:buNone/>
              <a:defRPr>
                <a:solidFill>
                  <a:schemeClr val="tx1">
                    <a:tint val="75000"/>
                  </a:schemeClr>
                </a:solidFill>
              </a:defRPr>
            </a:lvl9pPr>
          </a:lstStyle>
          <a:p>
            <a:r>
              <a:rPr lang="en-CA" dirty="0" smtClean="0"/>
              <a:t>Click to edit Master subtitle style</a:t>
            </a:r>
            <a:endParaRPr lang="en-US" dirty="0"/>
          </a:p>
        </p:txBody>
      </p:sp>
      <p:sp>
        <p:nvSpPr>
          <p:cNvPr id="4" name="Footer Placeholder 4"/>
          <p:cNvSpPr>
            <a:spLocks noGrp="1"/>
          </p:cNvSpPr>
          <p:nvPr>
            <p:ph type="ftr" sz="quarter" idx="10"/>
          </p:nvPr>
        </p:nvSpPr>
        <p:spPr/>
        <p:txBody>
          <a:bodyPr/>
          <a:lstStyle>
            <a:lvl1pPr>
              <a:defRPr/>
            </a:lvl1pPr>
          </a:lstStyle>
          <a:p>
            <a:pPr>
              <a:defRPr/>
            </a:pPr>
            <a:endParaRPr lang="en-US"/>
          </a:p>
        </p:txBody>
      </p:sp>
      <p:sp>
        <p:nvSpPr>
          <p:cNvPr id="5" name="Slide Number Placeholder 5"/>
          <p:cNvSpPr>
            <a:spLocks noGrp="1"/>
          </p:cNvSpPr>
          <p:nvPr>
            <p:ph type="sldNum" sz="quarter" idx="11"/>
          </p:nvPr>
        </p:nvSpPr>
        <p:spPr/>
        <p:txBody>
          <a:bodyPr/>
          <a:lstStyle>
            <a:lvl1pPr>
              <a:defRPr/>
            </a:lvl1pPr>
          </a:lstStyle>
          <a:p>
            <a:pPr>
              <a:defRPr/>
            </a:pPr>
            <a:fld id="{67EB5CEE-390E-4BAE-97E3-4CA75910FEEC}" type="slidenum">
              <a:rPr lang="en-US" altLang="en-US"/>
              <a:pPr>
                <a:defRPr/>
              </a:pPr>
              <a:t>‹#›</a:t>
            </a:fld>
            <a:endParaRPr lang="en-US" altLang="en-US"/>
          </a:p>
        </p:txBody>
      </p:sp>
      <p:sp>
        <p:nvSpPr>
          <p:cNvPr id="6" name="Date Placeholder 4"/>
          <p:cNvSpPr>
            <a:spLocks noGrp="1"/>
          </p:cNvSpPr>
          <p:nvPr>
            <p:ph type="dt" sz="half" idx="12"/>
          </p:nvPr>
        </p:nvSpPr>
        <p:spPr>
          <a:xfrm>
            <a:off x="628650" y="6356350"/>
            <a:ext cx="2057400" cy="365125"/>
          </a:xfrm>
          <a:prstGeom prst="rect">
            <a:avLst/>
          </a:prstGeom>
        </p:spPr>
        <p:txBody>
          <a:bodyPr lIns="84216" tIns="42108" rIns="84216" bIns="42108"/>
          <a:lstStyle>
            <a:lvl1pPr defTabSz="842162" fontAlgn="auto">
              <a:spcBef>
                <a:spcPts val="0"/>
              </a:spcBef>
              <a:spcAft>
                <a:spcPts val="0"/>
              </a:spcAft>
              <a:defRPr>
                <a:latin typeface="+mn-lt"/>
                <a:cs typeface="+mn-cs"/>
              </a:defRPr>
            </a:lvl1pPr>
          </a:lstStyle>
          <a:p>
            <a:pPr>
              <a:defRPr/>
            </a:pPr>
            <a:fld id="{D02ECFB3-386F-400A-A3EC-308313E3A7BD}" type="datetimeFigureOut">
              <a:rPr lang="en-US"/>
              <a:pPr>
                <a:defRPr/>
              </a:pPr>
              <a:t>10/23/18</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28650" y="6356350"/>
            <a:ext cx="2057400" cy="365125"/>
          </a:xfrm>
          <a:prstGeom prst="rect">
            <a:avLst/>
          </a:prstGeom>
        </p:spPr>
        <p:txBody>
          <a:bodyPr lIns="84216" tIns="42108" rIns="84216" bIns="42108"/>
          <a:lstStyle>
            <a:lvl1pPr defTabSz="842162" fontAlgn="auto">
              <a:spcBef>
                <a:spcPts val="0"/>
              </a:spcBef>
              <a:spcAft>
                <a:spcPts val="0"/>
              </a:spcAft>
              <a:defRPr>
                <a:latin typeface="+mn-lt"/>
                <a:cs typeface="+mn-cs"/>
              </a:defRPr>
            </a:lvl1pPr>
          </a:lstStyle>
          <a:p>
            <a:pPr>
              <a:defRPr/>
            </a:pPr>
            <a:fld id="{00EB7C77-2C71-46BA-9697-0C7139E6F058}" type="datetimeFigureOut">
              <a:rPr lang="en-US"/>
              <a:pPr>
                <a:defRPr/>
              </a:pPr>
              <a:t>10/23/18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F8372B0-CA62-4312-BC47-9D423CB7741F}" type="slidenum">
              <a:rPr lang="en-US" altLang="en-US"/>
              <a:pPr>
                <a:defRPr/>
              </a:pPr>
              <a:t>‹#›</a:t>
            </a:fld>
            <a:endParaRPr lang="en-US"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28650" y="6356350"/>
            <a:ext cx="2057400" cy="365125"/>
          </a:xfrm>
          <a:prstGeom prst="rect">
            <a:avLst/>
          </a:prstGeom>
        </p:spPr>
        <p:txBody>
          <a:bodyPr lIns="84216" tIns="42108" rIns="84216" bIns="42108"/>
          <a:lstStyle>
            <a:lvl1pPr defTabSz="842162" fontAlgn="auto">
              <a:spcBef>
                <a:spcPts val="0"/>
              </a:spcBef>
              <a:spcAft>
                <a:spcPts val="0"/>
              </a:spcAft>
              <a:defRPr>
                <a:latin typeface="+mn-lt"/>
                <a:cs typeface="+mn-cs"/>
              </a:defRPr>
            </a:lvl1pPr>
          </a:lstStyle>
          <a:p>
            <a:pPr>
              <a:defRPr/>
            </a:pPr>
            <a:fld id="{9DE912F6-DCD5-41DF-B6B6-3E441E086096}" type="datetimeFigureOut">
              <a:rPr lang="en-US"/>
              <a:pPr>
                <a:defRPr/>
              </a:pPr>
              <a:t>10/23/18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A887A1B-C2D0-48EF-8A5D-4593CFFE3CBC}" type="slidenum">
              <a:rPr lang="en-US" altLang="en-US"/>
              <a:pPr>
                <a:defRPr/>
              </a:pPr>
              <a:t>‹#›</a:t>
            </a:fld>
            <a:endParaRPr lang="en-US"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Edit Master text styles</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67150" cy="432911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825625"/>
            <a:ext cx="3867150" cy="432911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3900" b="1" cap="all"/>
            </a:lvl1pPr>
          </a:lstStyle>
          <a:p>
            <a:r>
              <a:rPr lang="en-CA"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rgbClr val="00B2EB"/>
                </a:solidFill>
              </a:defRPr>
            </a:lvl1pPr>
            <a:lvl2pPr marL="449167" indent="0">
              <a:buNone/>
              <a:defRPr sz="1800">
                <a:solidFill>
                  <a:schemeClr val="tx1">
                    <a:tint val="75000"/>
                  </a:schemeClr>
                </a:solidFill>
              </a:defRPr>
            </a:lvl2pPr>
            <a:lvl3pPr marL="898334" indent="0">
              <a:buNone/>
              <a:defRPr sz="1600">
                <a:solidFill>
                  <a:schemeClr val="tx1">
                    <a:tint val="75000"/>
                  </a:schemeClr>
                </a:solidFill>
              </a:defRPr>
            </a:lvl3pPr>
            <a:lvl4pPr marL="1347502" indent="0">
              <a:buNone/>
              <a:defRPr sz="1400">
                <a:solidFill>
                  <a:schemeClr val="tx1">
                    <a:tint val="75000"/>
                  </a:schemeClr>
                </a:solidFill>
              </a:defRPr>
            </a:lvl4pPr>
            <a:lvl5pPr marL="1796669" indent="0">
              <a:buNone/>
              <a:defRPr sz="1400">
                <a:solidFill>
                  <a:schemeClr val="tx1">
                    <a:tint val="75000"/>
                  </a:schemeClr>
                </a:solidFill>
              </a:defRPr>
            </a:lvl5pPr>
            <a:lvl6pPr marL="2245836" indent="0">
              <a:buNone/>
              <a:defRPr sz="1400">
                <a:solidFill>
                  <a:schemeClr val="tx1">
                    <a:tint val="75000"/>
                  </a:schemeClr>
                </a:solidFill>
              </a:defRPr>
            </a:lvl6pPr>
            <a:lvl7pPr marL="2695003" indent="0">
              <a:buNone/>
              <a:defRPr sz="1400">
                <a:solidFill>
                  <a:schemeClr val="tx1">
                    <a:tint val="75000"/>
                  </a:schemeClr>
                </a:solidFill>
              </a:defRPr>
            </a:lvl7pPr>
            <a:lvl8pPr marL="3144172" indent="0">
              <a:buNone/>
              <a:defRPr sz="1400">
                <a:solidFill>
                  <a:schemeClr val="tx1">
                    <a:tint val="75000"/>
                  </a:schemeClr>
                </a:solidFill>
              </a:defRPr>
            </a:lvl8pPr>
            <a:lvl9pPr marL="3593339" indent="0">
              <a:buNone/>
              <a:defRPr sz="1400">
                <a:solidFill>
                  <a:schemeClr val="tx1">
                    <a:tint val="75000"/>
                  </a:schemeClr>
                </a:solidFill>
              </a:defRPr>
            </a:lvl9pPr>
          </a:lstStyle>
          <a:p>
            <a:pPr lvl="0"/>
            <a:r>
              <a:rPr lang="en-CA" dirty="0" smtClean="0"/>
              <a:t>Click to edit Master text styles</a:t>
            </a:r>
          </a:p>
        </p:txBody>
      </p:sp>
      <p:sp>
        <p:nvSpPr>
          <p:cNvPr id="4" name="Footer Placeholder 4"/>
          <p:cNvSpPr>
            <a:spLocks noGrp="1"/>
          </p:cNvSpPr>
          <p:nvPr>
            <p:ph type="ftr" sz="quarter" idx="10"/>
          </p:nvPr>
        </p:nvSpPr>
        <p:spPr/>
        <p:txBody>
          <a:bodyPr/>
          <a:lstStyle>
            <a:lvl1pPr>
              <a:defRPr/>
            </a:lvl1pPr>
          </a:lstStyle>
          <a:p>
            <a:pPr>
              <a:defRPr/>
            </a:pPr>
            <a:endParaRPr lang="en-US"/>
          </a:p>
        </p:txBody>
      </p:sp>
      <p:sp>
        <p:nvSpPr>
          <p:cNvPr id="5" name="Slide Number Placeholder 5"/>
          <p:cNvSpPr>
            <a:spLocks noGrp="1"/>
          </p:cNvSpPr>
          <p:nvPr>
            <p:ph type="sldNum" sz="quarter" idx="11"/>
          </p:nvPr>
        </p:nvSpPr>
        <p:spPr/>
        <p:txBody>
          <a:bodyPr/>
          <a:lstStyle>
            <a:lvl1pPr>
              <a:defRPr/>
            </a:lvl1pPr>
          </a:lstStyle>
          <a:p>
            <a:pPr>
              <a:defRPr/>
            </a:pPr>
            <a:fld id="{6B686CD6-2F7F-40BE-A32B-A90E346A9540}" type="slidenum">
              <a:rPr lang="en-US" altLang="en-US"/>
              <a:pPr>
                <a:defRPr/>
              </a:pPr>
              <a:t>‹#›</a:t>
            </a:fld>
            <a:endParaRPr lang="en-US" altLang="en-US"/>
          </a:p>
        </p:txBody>
      </p:sp>
      <p:sp>
        <p:nvSpPr>
          <p:cNvPr id="6" name="Date Placeholder 4"/>
          <p:cNvSpPr>
            <a:spLocks noGrp="1"/>
          </p:cNvSpPr>
          <p:nvPr>
            <p:ph type="dt" sz="half" idx="12"/>
          </p:nvPr>
        </p:nvSpPr>
        <p:spPr>
          <a:xfrm>
            <a:off x="628650" y="6356350"/>
            <a:ext cx="2057400" cy="365125"/>
          </a:xfrm>
          <a:prstGeom prst="rect">
            <a:avLst/>
          </a:prstGeom>
        </p:spPr>
        <p:txBody>
          <a:bodyPr lIns="84216" tIns="42108" rIns="84216" bIns="42108"/>
          <a:lstStyle>
            <a:lvl1pPr defTabSz="842162" fontAlgn="auto">
              <a:spcBef>
                <a:spcPts val="0"/>
              </a:spcBef>
              <a:spcAft>
                <a:spcPts val="0"/>
              </a:spcAft>
              <a:defRPr>
                <a:latin typeface="+mn-lt"/>
                <a:cs typeface="+mn-cs"/>
              </a:defRPr>
            </a:lvl1pPr>
          </a:lstStyle>
          <a:p>
            <a:pPr>
              <a:defRPr/>
            </a:pPr>
            <a:fld id="{A5CFE094-61C0-429C-93FD-9A381141AF24}" type="datetimeFigureOut">
              <a:rPr lang="en-US"/>
              <a:pPr>
                <a:defRPr/>
              </a:pPr>
              <a:t>10/23/18</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78961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762625" cy="5789613"/>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Footer Placeholder 5"/>
          <p:cNvSpPr>
            <a:spLocks noGrp="1"/>
          </p:cNvSpPr>
          <p:nvPr>
            <p:ph type="ftr" sz="quarter" idx="10"/>
          </p:nvPr>
        </p:nvSpPr>
        <p:spPr/>
        <p:txBody>
          <a:bodyPr/>
          <a:lstStyle>
            <a:lvl1pPr>
              <a:defRPr/>
            </a:lvl1pPr>
          </a:lstStyle>
          <a:p>
            <a:pPr>
              <a:defRPr/>
            </a:pPr>
            <a:endParaRPr lang="en-US"/>
          </a:p>
        </p:txBody>
      </p:sp>
      <p:sp>
        <p:nvSpPr>
          <p:cNvPr id="6" name="Slide Number Placeholder 6"/>
          <p:cNvSpPr>
            <a:spLocks noGrp="1"/>
          </p:cNvSpPr>
          <p:nvPr>
            <p:ph type="sldNum" sz="quarter" idx="11"/>
          </p:nvPr>
        </p:nvSpPr>
        <p:spPr/>
        <p:txBody>
          <a:bodyPr/>
          <a:lstStyle>
            <a:lvl1pPr>
              <a:defRPr/>
            </a:lvl1pPr>
          </a:lstStyle>
          <a:p>
            <a:pPr>
              <a:defRPr/>
            </a:pPr>
            <a:fld id="{3D92B9BF-A443-48B3-940A-21E3503429F1}" type="slidenum">
              <a:rPr lang="en-US" altLang="en-US"/>
              <a:pPr>
                <a:defRPr/>
              </a:pPr>
              <a:t>‹#›</a:t>
            </a:fld>
            <a:endParaRPr lang="en-US" altLang="en-US"/>
          </a:p>
        </p:txBody>
      </p:sp>
      <p:sp>
        <p:nvSpPr>
          <p:cNvPr id="7" name="Date Placeholder 4"/>
          <p:cNvSpPr>
            <a:spLocks noGrp="1"/>
          </p:cNvSpPr>
          <p:nvPr>
            <p:ph type="dt" sz="half" idx="12"/>
          </p:nvPr>
        </p:nvSpPr>
        <p:spPr>
          <a:xfrm>
            <a:off x="628650" y="6356350"/>
            <a:ext cx="2057400" cy="365125"/>
          </a:xfrm>
          <a:prstGeom prst="rect">
            <a:avLst/>
          </a:prstGeom>
        </p:spPr>
        <p:txBody>
          <a:bodyPr lIns="84216" tIns="42108" rIns="84216" bIns="42108"/>
          <a:lstStyle>
            <a:lvl1pPr defTabSz="842162" fontAlgn="auto">
              <a:spcBef>
                <a:spcPts val="0"/>
              </a:spcBef>
              <a:spcAft>
                <a:spcPts val="0"/>
              </a:spcAft>
              <a:defRPr>
                <a:latin typeface="+mn-lt"/>
                <a:cs typeface="+mn-cs"/>
              </a:defRPr>
            </a:lvl1pPr>
          </a:lstStyle>
          <a:p>
            <a:pPr>
              <a:defRPr/>
            </a:pPr>
            <a:fld id="{379415D3-DFFC-440D-8C77-24E4EBD8985E}" type="datetimeFigureOut">
              <a:rPr lang="en-US"/>
              <a:pPr>
                <a:defRPr/>
              </a:pPr>
              <a:t>10/23/18</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dirty="0" smtClean="0"/>
              <a:t>Click to edit Master title style</a:t>
            </a:r>
            <a:endParaRPr lang="en-US" dirty="0"/>
          </a:p>
        </p:txBody>
      </p:sp>
      <p:sp>
        <p:nvSpPr>
          <p:cNvPr id="4" name="Content Placeholder 3"/>
          <p:cNvSpPr>
            <a:spLocks noGrp="1"/>
          </p:cNvSpPr>
          <p:nvPr>
            <p:ph sz="half" idx="2"/>
          </p:nvPr>
        </p:nvSpPr>
        <p:spPr>
          <a:xfrm>
            <a:off x="457201" y="1866126"/>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6" name="Content Placeholder 5"/>
          <p:cNvSpPr>
            <a:spLocks noGrp="1"/>
          </p:cNvSpPr>
          <p:nvPr>
            <p:ph sz="quarter" idx="4"/>
          </p:nvPr>
        </p:nvSpPr>
        <p:spPr>
          <a:xfrm>
            <a:off x="4645026" y="1866126"/>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5" name="Footer Placeholder 7"/>
          <p:cNvSpPr>
            <a:spLocks noGrp="1"/>
          </p:cNvSpPr>
          <p:nvPr>
            <p:ph type="ftr" sz="quarter" idx="10"/>
          </p:nvPr>
        </p:nvSpPr>
        <p:spPr/>
        <p:txBody>
          <a:bodyPr/>
          <a:lstStyle>
            <a:lvl1pPr>
              <a:defRPr/>
            </a:lvl1pPr>
          </a:lstStyle>
          <a:p>
            <a:pPr>
              <a:defRPr/>
            </a:pPr>
            <a:endParaRPr lang="en-US"/>
          </a:p>
        </p:txBody>
      </p:sp>
      <p:sp>
        <p:nvSpPr>
          <p:cNvPr id="7" name="Slide Number Placeholder 8"/>
          <p:cNvSpPr>
            <a:spLocks noGrp="1"/>
          </p:cNvSpPr>
          <p:nvPr>
            <p:ph type="sldNum" sz="quarter" idx="11"/>
          </p:nvPr>
        </p:nvSpPr>
        <p:spPr/>
        <p:txBody>
          <a:bodyPr/>
          <a:lstStyle>
            <a:lvl1pPr>
              <a:defRPr/>
            </a:lvl1pPr>
          </a:lstStyle>
          <a:p>
            <a:pPr>
              <a:defRPr/>
            </a:pPr>
            <a:fld id="{012F00A0-45F7-4ABE-A486-843ECF38CD71}" type="slidenum">
              <a:rPr lang="en-US" altLang="en-US"/>
              <a:pPr>
                <a:defRPr/>
              </a:pPr>
              <a:t>‹#›</a:t>
            </a:fld>
            <a:endParaRPr lang="en-US" altLang="en-US"/>
          </a:p>
        </p:txBody>
      </p:sp>
      <p:sp>
        <p:nvSpPr>
          <p:cNvPr id="8" name="Date Placeholder 4"/>
          <p:cNvSpPr>
            <a:spLocks noGrp="1"/>
          </p:cNvSpPr>
          <p:nvPr>
            <p:ph type="dt" sz="half" idx="12"/>
          </p:nvPr>
        </p:nvSpPr>
        <p:spPr>
          <a:xfrm>
            <a:off x="628650" y="6356350"/>
            <a:ext cx="2057400" cy="365125"/>
          </a:xfrm>
          <a:prstGeom prst="rect">
            <a:avLst/>
          </a:prstGeom>
        </p:spPr>
        <p:txBody>
          <a:bodyPr lIns="84216" tIns="42108" rIns="84216" bIns="42108"/>
          <a:lstStyle>
            <a:lvl1pPr defTabSz="842162" fontAlgn="auto">
              <a:spcBef>
                <a:spcPts val="0"/>
              </a:spcBef>
              <a:spcAft>
                <a:spcPts val="0"/>
              </a:spcAft>
              <a:defRPr>
                <a:latin typeface="+mn-lt"/>
                <a:cs typeface="+mn-cs"/>
              </a:defRPr>
            </a:lvl1pPr>
          </a:lstStyle>
          <a:p>
            <a:pPr>
              <a:defRPr/>
            </a:pPr>
            <a:fld id="{B3FDA2FB-6C55-43B8-BFDF-51DC552D9923}" type="datetimeFigureOut">
              <a:rPr lang="en-US"/>
              <a:pPr>
                <a:defRPr/>
              </a:pPr>
              <a:t>10/23/18</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Click to edit Master title style</a:t>
            </a:r>
            <a:endParaRPr lang="en-US" dirty="0"/>
          </a:p>
        </p:txBody>
      </p:sp>
      <p:sp>
        <p:nvSpPr>
          <p:cNvPr id="3" name="Footer Placeholder 3"/>
          <p:cNvSpPr>
            <a:spLocks noGrp="1"/>
          </p:cNvSpPr>
          <p:nvPr>
            <p:ph type="ftr" sz="quarter" idx="10"/>
          </p:nvPr>
        </p:nvSpPr>
        <p:spPr/>
        <p:txBody>
          <a:bodyPr/>
          <a:lstStyle>
            <a:lvl1pPr>
              <a:defRPr/>
            </a:lvl1pPr>
          </a:lstStyle>
          <a:p>
            <a:pPr>
              <a:defRPr/>
            </a:pPr>
            <a:endParaRPr lang="en-US"/>
          </a:p>
        </p:txBody>
      </p:sp>
      <p:sp>
        <p:nvSpPr>
          <p:cNvPr id="4" name="Slide Number Placeholder 4"/>
          <p:cNvSpPr>
            <a:spLocks noGrp="1"/>
          </p:cNvSpPr>
          <p:nvPr>
            <p:ph type="sldNum" sz="quarter" idx="11"/>
          </p:nvPr>
        </p:nvSpPr>
        <p:spPr/>
        <p:txBody>
          <a:bodyPr/>
          <a:lstStyle>
            <a:lvl1pPr>
              <a:defRPr/>
            </a:lvl1pPr>
          </a:lstStyle>
          <a:p>
            <a:pPr>
              <a:defRPr/>
            </a:pPr>
            <a:fld id="{60C38BE9-25A0-4807-9939-E7586366CE1D}" type="slidenum">
              <a:rPr lang="en-US" altLang="en-US"/>
              <a:pPr>
                <a:defRPr/>
              </a:pPr>
              <a:t>‹#›</a:t>
            </a:fld>
            <a:endParaRPr lang="en-US" altLang="en-US"/>
          </a:p>
        </p:txBody>
      </p:sp>
      <p:sp>
        <p:nvSpPr>
          <p:cNvPr id="5" name="Date Placeholder 4"/>
          <p:cNvSpPr>
            <a:spLocks noGrp="1"/>
          </p:cNvSpPr>
          <p:nvPr>
            <p:ph type="dt" sz="half" idx="12"/>
          </p:nvPr>
        </p:nvSpPr>
        <p:spPr>
          <a:xfrm>
            <a:off x="628650" y="6356350"/>
            <a:ext cx="2057400" cy="365125"/>
          </a:xfrm>
          <a:prstGeom prst="rect">
            <a:avLst/>
          </a:prstGeom>
        </p:spPr>
        <p:txBody>
          <a:bodyPr lIns="84216" tIns="42108" rIns="84216" bIns="42108"/>
          <a:lstStyle>
            <a:lvl1pPr defTabSz="842162" fontAlgn="auto">
              <a:spcBef>
                <a:spcPts val="0"/>
              </a:spcBef>
              <a:spcAft>
                <a:spcPts val="0"/>
              </a:spcAft>
              <a:defRPr>
                <a:latin typeface="+mn-lt"/>
                <a:cs typeface="+mn-cs"/>
              </a:defRPr>
            </a:lvl1pPr>
          </a:lstStyle>
          <a:p>
            <a:pPr>
              <a:defRPr/>
            </a:pPr>
            <a:fld id="{E898EDE9-DDB8-4B57-BBAA-4D1C9B34D250}" type="datetimeFigureOut">
              <a:rPr lang="en-US"/>
              <a:pPr>
                <a:defRPr/>
              </a:pPr>
              <a:t>10/23/18</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2"/>
          <p:cNvSpPr>
            <a:spLocks noGrp="1"/>
          </p:cNvSpPr>
          <p:nvPr>
            <p:ph type="ftr" sz="quarter" idx="10"/>
          </p:nvPr>
        </p:nvSpPr>
        <p:spPr/>
        <p:txBody>
          <a:bodyPr/>
          <a:lstStyle>
            <a:lvl1pPr>
              <a:defRPr/>
            </a:lvl1pPr>
          </a:lstStyle>
          <a:p>
            <a:pPr>
              <a:defRPr/>
            </a:pPr>
            <a:endParaRPr lang="en-US"/>
          </a:p>
        </p:txBody>
      </p:sp>
      <p:sp>
        <p:nvSpPr>
          <p:cNvPr id="3" name="Slide Number Placeholder 3"/>
          <p:cNvSpPr>
            <a:spLocks noGrp="1"/>
          </p:cNvSpPr>
          <p:nvPr>
            <p:ph type="sldNum" sz="quarter" idx="11"/>
          </p:nvPr>
        </p:nvSpPr>
        <p:spPr/>
        <p:txBody>
          <a:bodyPr/>
          <a:lstStyle>
            <a:lvl1pPr>
              <a:defRPr/>
            </a:lvl1pPr>
          </a:lstStyle>
          <a:p>
            <a:pPr>
              <a:defRPr/>
            </a:pPr>
            <a:fld id="{B0360B07-FA46-474D-8BF2-1FD513B88BFF}" type="slidenum">
              <a:rPr lang="en-US" altLang="en-US"/>
              <a:pPr>
                <a:defRPr/>
              </a:pPr>
              <a:t>‹#›</a:t>
            </a:fld>
            <a:endParaRPr lang="en-US" altLang="en-US"/>
          </a:p>
        </p:txBody>
      </p:sp>
      <p:sp>
        <p:nvSpPr>
          <p:cNvPr id="4" name="Date Placeholder 4"/>
          <p:cNvSpPr>
            <a:spLocks noGrp="1"/>
          </p:cNvSpPr>
          <p:nvPr>
            <p:ph type="dt" sz="half" idx="12"/>
          </p:nvPr>
        </p:nvSpPr>
        <p:spPr>
          <a:xfrm>
            <a:off x="628650" y="6356350"/>
            <a:ext cx="2057400" cy="365125"/>
          </a:xfrm>
          <a:prstGeom prst="rect">
            <a:avLst/>
          </a:prstGeom>
        </p:spPr>
        <p:txBody>
          <a:bodyPr lIns="84216" tIns="42108" rIns="84216" bIns="42108"/>
          <a:lstStyle>
            <a:lvl1pPr defTabSz="842162" fontAlgn="auto">
              <a:spcBef>
                <a:spcPts val="0"/>
              </a:spcBef>
              <a:spcAft>
                <a:spcPts val="0"/>
              </a:spcAft>
              <a:defRPr>
                <a:latin typeface="+mn-lt"/>
                <a:cs typeface="+mn-cs"/>
              </a:defRPr>
            </a:lvl1pPr>
          </a:lstStyle>
          <a:p>
            <a:pPr>
              <a:defRPr/>
            </a:pPr>
            <a:fld id="{6FF00354-3AEB-49B0-83E2-8663FDB53443}" type="datetimeFigureOut">
              <a:rPr lang="en-US"/>
              <a:pPr>
                <a:defRPr/>
              </a:pPr>
              <a:t>10/23/18</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2">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593849"/>
          </a:xfrm>
        </p:spPr>
        <p:txBody>
          <a:bodyPr anchor="b">
            <a:noAutofit/>
          </a:bodyPr>
          <a:lstStyle>
            <a:lvl1pPr algn="l">
              <a:defRPr sz="4100" b="1"/>
            </a:lvl1pPr>
          </a:lstStyle>
          <a:p>
            <a:r>
              <a:rPr lang="en-US" smtClean="0"/>
              <a:t>Click to edit Master title style</a:t>
            </a:r>
            <a:endParaRPr lang="en-US" dirty="0"/>
          </a:p>
        </p:txBody>
      </p:sp>
      <p:sp>
        <p:nvSpPr>
          <p:cNvPr id="3" name="Content Placeholder 2"/>
          <p:cNvSpPr>
            <a:spLocks noGrp="1"/>
          </p:cNvSpPr>
          <p:nvPr>
            <p:ph idx="1"/>
          </p:nvPr>
        </p:nvSpPr>
        <p:spPr>
          <a:xfrm>
            <a:off x="3575050" y="273051"/>
            <a:ext cx="5111750" cy="5853113"/>
          </a:xfrm>
        </p:spPr>
        <p:txBody>
          <a:bodyPr/>
          <a:lstStyle>
            <a:lvl1pPr>
              <a:defRPr sz="31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1187532"/>
            <a:ext cx="3008313" cy="4938632"/>
          </a:xfrm>
        </p:spPr>
        <p:txBody>
          <a:bodyPr/>
          <a:lstStyle>
            <a:lvl1pPr marL="0" indent="0">
              <a:buNone/>
              <a:defRPr sz="1400"/>
            </a:lvl1pPr>
            <a:lvl2pPr marL="449167" indent="0">
              <a:buNone/>
              <a:defRPr sz="1200"/>
            </a:lvl2pPr>
            <a:lvl3pPr marL="898334" indent="0">
              <a:buNone/>
              <a:defRPr sz="1000"/>
            </a:lvl3pPr>
            <a:lvl4pPr marL="1347502" indent="0">
              <a:buNone/>
              <a:defRPr sz="900"/>
            </a:lvl4pPr>
            <a:lvl5pPr marL="1796669" indent="0">
              <a:buNone/>
              <a:defRPr sz="900"/>
            </a:lvl5pPr>
            <a:lvl6pPr marL="2245836" indent="0">
              <a:buNone/>
              <a:defRPr sz="900"/>
            </a:lvl6pPr>
            <a:lvl7pPr marL="2695003" indent="0">
              <a:buNone/>
              <a:defRPr sz="900"/>
            </a:lvl7pPr>
            <a:lvl8pPr marL="3144172" indent="0">
              <a:buNone/>
              <a:defRPr sz="900"/>
            </a:lvl8pPr>
            <a:lvl9pPr marL="3593339" indent="0">
              <a:buNone/>
              <a:defRPr sz="900"/>
            </a:lvl9pPr>
          </a:lstStyle>
          <a:p>
            <a:pPr lvl="0"/>
            <a:r>
              <a:rPr lang="en-CA" dirty="0" smtClean="0"/>
              <a:t>Click to edit Master text styles</a:t>
            </a:r>
          </a:p>
        </p:txBody>
      </p:sp>
      <p:sp>
        <p:nvSpPr>
          <p:cNvPr id="5" name="Footer Placeholder 5"/>
          <p:cNvSpPr>
            <a:spLocks noGrp="1"/>
          </p:cNvSpPr>
          <p:nvPr>
            <p:ph type="ftr" sz="quarter" idx="10"/>
          </p:nvPr>
        </p:nvSpPr>
        <p:spPr/>
        <p:txBody>
          <a:bodyPr/>
          <a:lstStyle>
            <a:lvl1pPr>
              <a:defRPr/>
            </a:lvl1pPr>
          </a:lstStyle>
          <a:p>
            <a:pPr>
              <a:defRPr/>
            </a:pPr>
            <a:endParaRPr lang="en-US"/>
          </a:p>
        </p:txBody>
      </p:sp>
      <p:sp>
        <p:nvSpPr>
          <p:cNvPr id="6" name="Slide Number Placeholder 6"/>
          <p:cNvSpPr>
            <a:spLocks noGrp="1"/>
          </p:cNvSpPr>
          <p:nvPr>
            <p:ph type="sldNum" sz="quarter" idx="11"/>
          </p:nvPr>
        </p:nvSpPr>
        <p:spPr/>
        <p:txBody>
          <a:bodyPr/>
          <a:lstStyle>
            <a:lvl1pPr>
              <a:defRPr/>
            </a:lvl1pPr>
          </a:lstStyle>
          <a:p>
            <a:pPr>
              <a:defRPr/>
            </a:pPr>
            <a:fld id="{99B1DAD2-78A6-4342-9683-3783E5BC580E}" type="slidenum">
              <a:rPr lang="en-US" altLang="en-US"/>
              <a:pPr>
                <a:defRPr/>
              </a:pPr>
              <a:t>‹#›</a:t>
            </a:fld>
            <a:endParaRPr lang="en-US" altLang="en-US"/>
          </a:p>
        </p:txBody>
      </p:sp>
      <p:sp>
        <p:nvSpPr>
          <p:cNvPr id="7" name="Date Placeholder 4"/>
          <p:cNvSpPr>
            <a:spLocks noGrp="1"/>
          </p:cNvSpPr>
          <p:nvPr>
            <p:ph type="dt" sz="half" idx="12"/>
          </p:nvPr>
        </p:nvSpPr>
        <p:spPr>
          <a:xfrm>
            <a:off x="628650" y="6356350"/>
            <a:ext cx="2057400" cy="365125"/>
          </a:xfrm>
          <a:prstGeom prst="rect">
            <a:avLst/>
          </a:prstGeom>
        </p:spPr>
        <p:txBody>
          <a:bodyPr lIns="84216" tIns="42108" rIns="84216" bIns="42108"/>
          <a:lstStyle>
            <a:lvl1pPr defTabSz="842162" fontAlgn="auto">
              <a:spcBef>
                <a:spcPts val="0"/>
              </a:spcBef>
              <a:spcAft>
                <a:spcPts val="0"/>
              </a:spcAft>
              <a:defRPr>
                <a:latin typeface="+mn-lt"/>
                <a:cs typeface="+mn-cs"/>
              </a:defRPr>
            </a:lvl1pPr>
          </a:lstStyle>
          <a:p>
            <a:pPr>
              <a:defRPr/>
            </a:pPr>
            <a:fld id="{F4ADABEC-34AF-4AB8-9348-C0A1787B0E30}" type="datetimeFigureOut">
              <a:rPr lang="en-US"/>
              <a:pPr>
                <a:defRPr/>
              </a:pPr>
              <a:t>10/23/18</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dirty="0"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2900"/>
            </a:lvl1pPr>
            <a:lvl2pPr>
              <a:defRPr sz="2600"/>
            </a:lvl2pPr>
            <a:lvl3pPr>
              <a:defRPr sz="22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28650" y="6356350"/>
            <a:ext cx="2057400" cy="365125"/>
          </a:xfrm>
          <a:prstGeom prst="rect">
            <a:avLst/>
          </a:prstGeom>
        </p:spPr>
        <p:txBody>
          <a:bodyPr lIns="84216" tIns="42108" rIns="84216" bIns="42108"/>
          <a:lstStyle>
            <a:lvl1pPr defTabSz="842162" fontAlgn="auto">
              <a:spcBef>
                <a:spcPts val="0"/>
              </a:spcBef>
              <a:spcAft>
                <a:spcPts val="0"/>
              </a:spcAft>
              <a:defRPr>
                <a:latin typeface="+mn-lt"/>
                <a:cs typeface="+mn-cs"/>
              </a:defRPr>
            </a:lvl1pPr>
          </a:lstStyle>
          <a:p>
            <a:pPr>
              <a:defRPr/>
            </a:pPr>
            <a:fld id="{69828F11-A5B8-43C5-8853-9C98FD3D96A9}" type="datetimeFigureOut">
              <a:rPr lang="en-US"/>
              <a:pPr>
                <a:defRPr/>
              </a:pPr>
              <a:t>10/23/18</a:t>
            </a:fld>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85E2A65E-E09A-4FEA-8718-95302757B2BF}" type="slidenum">
              <a:rPr lang="en-US" altLang="en-US"/>
              <a:pPr>
                <a:defRPr/>
              </a:pPr>
              <a:t>‹#›</a:t>
            </a:fld>
            <a:endParaRPr lang="en-US"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rtlCol="0">
            <a:normAutofit/>
          </a:bodyPr>
          <a:lstStyle>
            <a:lvl1pPr marL="0" indent="0">
              <a:buNone/>
              <a:defRPr sz="2900"/>
            </a:lvl1pPr>
            <a:lvl2pPr marL="421081" indent="0">
              <a:buNone/>
              <a:defRPr sz="2600"/>
            </a:lvl2pPr>
            <a:lvl3pPr marL="842162" indent="0">
              <a:buNone/>
              <a:defRPr sz="2200"/>
            </a:lvl3pPr>
            <a:lvl4pPr marL="1263244" indent="0">
              <a:buNone/>
              <a:defRPr sz="1800"/>
            </a:lvl4pPr>
            <a:lvl5pPr marL="1684325" indent="0">
              <a:buNone/>
              <a:defRPr sz="1800"/>
            </a:lvl5pPr>
            <a:lvl6pPr marL="2105406" indent="0">
              <a:buNone/>
              <a:defRPr sz="1800"/>
            </a:lvl6pPr>
            <a:lvl7pPr marL="2526487" indent="0">
              <a:buNone/>
              <a:defRPr sz="1800"/>
            </a:lvl7pPr>
            <a:lvl8pPr marL="2947568" indent="0">
              <a:buNone/>
              <a:defRPr sz="1800"/>
            </a:lvl8pPr>
            <a:lvl9pPr marL="3368650" indent="0">
              <a:buNone/>
              <a:defRPr sz="1800"/>
            </a:lvl9pPr>
          </a:lstStyle>
          <a:p>
            <a:pPr lvl="0"/>
            <a:r>
              <a:rPr lang="en-US" noProof="0" smtClean="0"/>
              <a:t>Drag picture to placeholder or click icon to add</a:t>
            </a:r>
            <a:endParaRPr lang="en-US" noProof="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28650" y="6356350"/>
            <a:ext cx="2057400" cy="365125"/>
          </a:xfrm>
          <a:prstGeom prst="rect">
            <a:avLst/>
          </a:prstGeom>
        </p:spPr>
        <p:txBody>
          <a:bodyPr lIns="84216" tIns="42108" rIns="84216" bIns="42108"/>
          <a:lstStyle>
            <a:lvl1pPr defTabSz="842162" fontAlgn="auto">
              <a:spcBef>
                <a:spcPts val="0"/>
              </a:spcBef>
              <a:spcAft>
                <a:spcPts val="0"/>
              </a:spcAft>
              <a:defRPr>
                <a:latin typeface="+mn-lt"/>
                <a:cs typeface="+mn-cs"/>
              </a:defRPr>
            </a:lvl1pPr>
          </a:lstStyle>
          <a:p>
            <a:pPr>
              <a:defRPr/>
            </a:pPr>
            <a:fld id="{BA565606-91F3-4B40-A97A-AA32C9C97340}" type="datetimeFigureOut">
              <a:rPr lang="en-US"/>
              <a:pPr>
                <a:defRPr/>
              </a:pPr>
              <a:t>10/23/18</a:t>
            </a:fld>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AFD87EF8-E3BB-4D28-B1B6-238647AC2DD5}" type="slidenum">
              <a:rPr lang="en-US" altLang="en-US"/>
              <a:pPr>
                <a:defRPr/>
              </a:pPr>
              <a:t>‹#›</a:t>
            </a:fld>
            <a:endParaRPr lang="en-US" alt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2" Type="http://schemas.openxmlformats.org/officeDocument/2006/relationships/theme" Target="../theme/theme2.xml"/><Relationship Id="rId13" Type="http://schemas.openxmlformats.org/officeDocument/2006/relationships/image" Target="../media/image2.png"/><Relationship Id="rId14" Type="http://schemas.openxmlformats.org/officeDocument/2006/relationships/image" Target="../media/image3.png"/><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ext Placeholder 2"/>
          <p:cNvSpPr>
            <a:spLocks noGrp="1"/>
          </p:cNvSpPr>
          <p:nvPr>
            <p:ph type="body" idx="1"/>
          </p:nvPr>
        </p:nvSpPr>
        <p:spPr bwMode="auto">
          <a:xfrm>
            <a:off x="628650" y="1825625"/>
            <a:ext cx="7886700" cy="4329113"/>
          </a:xfrm>
          <a:prstGeom prst="rect">
            <a:avLst/>
          </a:prstGeom>
          <a:noFill/>
          <a:ln w="9525">
            <a:noFill/>
            <a:miter lim="800000"/>
            <a:headEnd/>
            <a:tailEnd/>
          </a:ln>
        </p:spPr>
        <p:txBody>
          <a:bodyPr vert="horz" wrap="square" lIns="84216" tIns="42108" rIns="84216" bIns="42108"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6" name="Slide Number Placeholder 5"/>
          <p:cNvSpPr>
            <a:spLocks noGrp="1"/>
          </p:cNvSpPr>
          <p:nvPr>
            <p:ph type="sldNum" sz="quarter" idx="4"/>
          </p:nvPr>
        </p:nvSpPr>
        <p:spPr>
          <a:xfrm>
            <a:off x="196850" y="6356350"/>
            <a:ext cx="2057400" cy="365125"/>
          </a:xfrm>
          <a:prstGeom prst="rect">
            <a:avLst/>
          </a:prstGeom>
        </p:spPr>
        <p:txBody>
          <a:bodyPr vert="horz" wrap="square" lIns="84216" tIns="42108" rIns="84216" bIns="42108" numCol="1" anchor="ctr" anchorCtr="0" compatLnSpc="1">
            <a:prstTxWarp prst="textNoShape">
              <a:avLst/>
            </a:prstTxWarp>
          </a:bodyPr>
          <a:lstStyle>
            <a:lvl1pPr>
              <a:defRPr sz="1100" b="1">
                <a:solidFill>
                  <a:srgbClr val="00B2EB"/>
                </a:solidFill>
                <a:latin typeface="Open Sans" panose="020B0604020202020204" pitchFamily="34" charset="0"/>
                <a:cs typeface="Arial" panose="020B0604020202020204" pitchFamily="34" charset="0"/>
              </a:defRPr>
            </a:lvl1pPr>
          </a:lstStyle>
          <a:p>
            <a:pPr>
              <a:defRPr/>
            </a:pPr>
            <a:fld id="{F9E77503-5857-4FCC-8E7D-F7F9569F9371}" type="slidenum">
              <a:rPr lang="en-US" altLang="en-US"/>
              <a:pPr>
                <a:defRPr/>
              </a:pPr>
              <a:t>‹#›</a:t>
            </a:fld>
            <a:endParaRPr lang="en-US" altLang="en-US"/>
          </a:p>
        </p:txBody>
      </p:sp>
      <p:sp>
        <p:nvSpPr>
          <p:cNvPr id="9" name="Footer Placeholder 8"/>
          <p:cNvSpPr>
            <a:spLocks noGrp="1"/>
          </p:cNvSpPr>
          <p:nvPr>
            <p:ph type="ftr" sz="quarter" idx="3"/>
          </p:nvPr>
        </p:nvSpPr>
        <p:spPr>
          <a:xfrm>
            <a:off x="3028950" y="6356350"/>
            <a:ext cx="3086100" cy="365125"/>
          </a:xfrm>
          <a:prstGeom prst="rect">
            <a:avLst/>
          </a:prstGeom>
        </p:spPr>
        <p:txBody>
          <a:bodyPr vert="horz" lIns="84216" tIns="42108" rIns="84216" bIns="42108" rtlCol="0" anchor="ctr"/>
          <a:lstStyle>
            <a:lvl1pPr algn="ctr" defTabSz="842162" fontAlgn="auto">
              <a:spcBef>
                <a:spcPts val="0"/>
              </a:spcBef>
              <a:spcAft>
                <a:spcPts val="0"/>
              </a:spcAft>
              <a:defRPr sz="1100">
                <a:solidFill>
                  <a:schemeClr val="tx1">
                    <a:tint val="75000"/>
                  </a:schemeClr>
                </a:solidFill>
                <a:latin typeface="+mn-lt"/>
                <a:cs typeface="+mn-cs"/>
              </a:defRPr>
            </a:lvl1pPr>
          </a:lstStyle>
          <a:p>
            <a:pPr>
              <a:defRPr/>
            </a:pPr>
            <a:endParaRPr lang="en-US"/>
          </a:p>
        </p:txBody>
      </p:sp>
      <p:sp>
        <p:nvSpPr>
          <p:cNvPr id="1029" name="Title Placeholder 10"/>
          <p:cNvSpPr>
            <a:spLocks noGrp="1"/>
          </p:cNvSpPr>
          <p:nvPr>
            <p:ph type="title"/>
          </p:nvPr>
        </p:nvSpPr>
        <p:spPr bwMode="auto">
          <a:xfrm>
            <a:off x="628650" y="365125"/>
            <a:ext cx="7886700" cy="1325563"/>
          </a:xfrm>
          <a:prstGeom prst="rect">
            <a:avLst/>
          </a:prstGeom>
          <a:noFill/>
          <a:ln w="9525">
            <a:noFill/>
            <a:miter lim="800000"/>
            <a:headEnd/>
            <a:tailEnd/>
          </a:ln>
        </p:spPr>
        <p:txBody>
          <a:bodyPr vert="horz" wrap="square" lIns="84216" tIns="42108" rIns="84216" bIns="42108" numCol="1" anchor="ctr" anchorCtr="0" compatLnSpc="1">
            <a:prstTxWarp prst="textNoShape">
              <a:avLst/>
            </a:prstTxWarp>
          </a:bodyPr>
          <a:lstStyle/>
          <a:p>
            <a:pPr lvl="0"/>
            <a:r>
              <a:rPr lang="en-US" altLang="en-US" smtClean="0"/>
              <a:t>Click to edit Master title style</a:t>
            </a:r>
          </a:p>
        </p:txBody>
      </p:sp>
      <p:sp>
        <p:nvSpPr>
          <p:cNvPr id="12" name="Rectangle 11"/>
          <p:cNvSpPr/>
          <p:nvPr userDrawn="1"/>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a:p>
        </p:txBody>
      </p:sp>
      <p:pic>
        <p:nvPicPr>
          <p:cNvPr id="8" name="Picture 2"/>
          <p:cNvPicPr>
            <a:picLocks noChangeAspect="1" noChangeArrowheads="1"/>
          </p:cNvPicPr>
          <p:nvPr userDrawn="1"/>
        </p:nvPicPr>
        <p:blipFill>
          <a:blip r:embed="rId13"/>
          <a:srcRect/>
          <a:stretch>
            <a:fillRect/>
          </a:stretch>
        </p:blipFill>
        <p:spPr bwMode="auto">
          <a:xfrm>
            <a:off x="7739063" y="6262220"/>
            <a:ext cx="1109102" cy="395118"/>
          </a:xfrm>
          <a:prstGeom prst="rect">
            <a:avLst/>
          </a:prstGeom>
          <a:noFill/>
          <a:ln w="9525">
            <a:noFill/>
            <a:miter lim="800000"/>
            <a:headEnd/>
            <a:tailEnd/>
          </a:ln>
        </p:spPr>
      </p:pic>
      <p:sp>
        <p:nvSpPr>
          <p:cNvPr id="13" name="TextBox 12"/>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
        <p:nvSpPr>
          <p:cNvPr id="14" name="TextBox 13"/>
          <p:cNvSpPr txBox="1"/>
          <p:nvPr userDrawn="1"/>
        </p:nvSpPr>
        <p:spPr>
          <a:xfrm>
            <a:off x="7698664" y="6662274"/>
            <a:ext cx="1658471" cy="215444"/>
          </a:xfrm>
          <a:prstGeom prst="rect">
            <a:avLst/>
          </a:prstGeom>
          <a:noFill/>
        </p:spPr>
        <p:txBody>
          <a:bodyPr wrap="square" rtlCol="0">
            <a:spAutoFit/>
          </a:bodyPr>
          <a:lstStyle/>
          <a:p>
            <a:r>
              <a:rPr lang="en-US" sz="800" dirty="0" smtClean="0">
                <a:solidFill>
                  <a:schemeClr val="bg1">
                    <a:lumMod val="50000"/>
                  </a:schemeClr>
                </a:solidFill>
                <a:latin typeface="Open Sans" charset="0"/>
                <a:ea typeface="Open Sans" charset="0"/>
                <a:cs typeface="Open Sans" charset="0"/>
              </a:rPr>
              <a:t>PERSONAL USE ONLY</a:t>
            </a:r>
            <a:endParaRPr lang="en-US" sz="800" dirty="0">
              <a:solidFill>
                <a:schemeClr val="bg1">
                  <a:lumMod val="50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3818" r:id="rId1"/>
    <p:sldLayoutId id="2147483819" r:id="rId2"/>
    <p:sldLayoutId id="2147483820" r:id="rId3"/>
    <p:sldLayoutId id="2147483821" r:id="rId4"/>
    <p:sldLayoutId id="2147483822" r:id="rId5"/>
    <p:sldLayoutId id="2147483823" r:id="rId6"/>
    <p:sldLayoutId id="2147483824" r:id="rId7"/>
    <p:sldLayoutId id="2147483825" r:id="rId8"/>
    <p:sldLayoutId id="2147483826" r:id="rId9"/>
    <p:sldLayoutId id="2147483827" r:id="rId10"/>
    <p:sldLayoutId id="2147483828" r:id="rId11"/>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kern="1200">
          <a:solidFill>
            <a:srgbClr val="1E3268"/>
          </a:solidFill>
          <a:latin typeface="Open Sans" charset="0"/>
          <a:ea typeface="Open Sans" charset="0"/>
          <a:cs typeface="Open Sans" charset="0"/>
        </a:defRPr>
      </a:lvl1pPr>
      <a:lvl2pPr algn="l" defTabSz="841375" rtl="0" eaLnBrk="0" fontAlgn="base" hangingPunct="0">
        <a:lnSpc>
          <a:spcPct val="90000"/>
        </a:lnSpc>
        <a:spcBef>
          <a:spcPct val="0"/>
        </a:spcBef>
        <a:spcAft>
          <a:spcPct val="0"/>
        </a:spcAft>
        <a:defRPr sz="4100" b="1">
          <a:solidFill>
            <a:srgbClr val="1E3268"/>
          </a:solidFill>
          <a:latin typeface="Open Sans" pitchFamily="34" charset="0"/>
          <a:ea typeface="Open Sans"/>
          <a:cs typeface="Open Sans" pitchFamily="34" charset="0"/>
        </a:defRPr>
      </a:lvl2pPr>
      <a:lvl3pPr algn="l" defTabSz="841375" rtl="0" eaLnBrk="0" fontAlgn="base" hangingPunct="0">
        <a:lnSpc>
          <a:spcPct val="90000"/>
        </a:lnSpc>
        <a:spcBef>
          <a:spcPct val="0"/>
        </a:spcBef>
        <a:spcAft>
          <a:spcPct val="0"/>
        </a:spcAft>
        <a:defRPr sz="4100" b="1">
          <a:solidFill>
            <a:srgbClr val="1E3268"/>
          </a:solidFill>
          <a:latin typeface="Open Sans" pitchFamily="34" charset="0"/>
          <a:ea typeface="Open Sans"/>
          <a:cs typeface="Open Sans" pitchFamily="34" charset="0"/>
        </a:defRPr>
      </a:lvl3pPr>
      <a:lvl4pPr algn="l" defTabSz="841375" rtl="0" eaLnBrk="0" fontAlgn="base" hangingPunct="0">
        <a:lnSpc>
          <a:spcPct val="90000"/>
        </a:lnSpc>
        <a:spcBef>
          <a:spcPct val="0"/>
        </a:spcBef>
        <a:spcAft>
          <a:spcPct val="0"/>
        </a:spcAft>
        <a:defRPr sz="4100" b="1">
          <a:solidFill>
            <a:srgbClr val="1E3268"/>
          </a:solidFill>
          <a:latin typeface="Open Sans" pitchFamily="34" charset="0"/>
          <a:ea typeface="Open Sans"/>
          <a:cs typeface="Open Sans" pitchFamily="34" charset="0"/>
        </a:defRPr>
      </a:lvl4pPr>
      <a:lvl5pPr algn="l" defTabSz="841375" rtl="0" eaLnBrk="0" fontAlgn="base" hangingPunct="0">
        <a:lnSpc>
          <a:spcPct val="90000"/>
        </a:lnSpc>
        <a:spcBef>
          <a:spcPct val="0"/>
        </a:spcBef>
        <a:spcAft>
          <a:spcPct val="0"/>
        </a:spcAft>
        <a:defRPr sz="4100" b="1">
          <a:solidFill>
            <a:srgbClr val="1E3268"/>
          </a:solidFill>
          <a:latin typeface="Open Sans" pitchFamily="34" charset="0"/>
          <a:ea typeface="Open Sans"/>
          <a:cs typeface="Open Sans" pitchFamily="34" charset="0"/>
        </a:defRPr>
      </a:lvl5pPr>
      <a:lvl6pPr marL="4572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6pPr>
      <a:lvl7pPr marL="9144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7pPr>
      <a:lvl8pPr marL="13716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8pPr>
      <a:lvl9pPr marL="18288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kern="1200">
          <a:solidFill>
            <a:srgbClr val="1E3268"/>
          </a:solidFill>
          <a:latin typeface="Open Sans" charset="0"/>
          <a:ea typeface="Open Sans" charset="0"/>
          <a:cs typeface="Open Sans" charset="0"/>
        </a:defRPr>
      </a:lvl1pPr>
      <a:lvl2pPr marL="630238" indent="-209550" algn="l" defTabSz="841375" rtl="0" eaLnBrk="0" fontAlgn="base" hangingPunct="0">
        <a:lnSpc>
          <a:spcPct val="90000"/>
        </a:lnSpc>
        <a:spcBef>
          <a:spcPts val="463"/>
        </a:spcBef>
        <a:spcAft>
          <a:spcPct val="0"/>
        </a:spcAft>
        <a:buFont typeface="Arial" charset="0"/>
        <a:buChar char="•"/>
        <a:defRPr sz="2200" kern="1200">
          <a:solidFill>
            <a:srgbClr val="1E3268"/>
          </a:solidFill>
          <a:latin typeface="Open Sans Light" charset="0"/>
          <a:ea typeface="Open Sans Light" charset="0"/>
          <a:cs typeface="Open Sans Light" charset="0"/>
        </a:defRPr>
      </a:lvl2pPr>
      <a:lvl3pPr marL="1052513" indent="-209550" algn="l" defTabSz="841375" rtl="0" eaLnBrk="0" fontAlgn="base" hangingPunct="0">
        <a:lnSpc>
          <a:spcPct val="90000"/>
        </a:lnSpc>
        <a:spcBef>
          <a:spcPts val="463"/>
        </a:spcBef>
        <a:spcAft>
          <a:spcPct val="0"/>
        </a:spcAft>
        <a:buFont typeface="Arial" charset="0"/>
        <a:buChar char="•"/>
        <a:defRPr kern="1200">
          <a:solidFill>
            <a:srgbClr val="1E3268"/>
          </a:solidFill>
          <a:latin typeface="Open Sans Light" charset="0"/>
          <a:ea typeface="Open Sans Light" charset="0"/>
          <a:cs typeface="Open Sans Light" charset="0"/>
        </a:defRPr>
      </a:lvl3pPr>
      <a:lvl4pPr marL="1473200"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Open Sans Light" charset="0"/>
          <a:cs typeface="Open Sans Light" charset="0"/>
        </a:defRPr>
      </a:lvl4pPr>
      <a:lvl5pPr marL="1893888"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Open Sans Light" charset="0"/>
          <a:cs typeface="Open Sans Light" charset="0"/>
        </a:defRPr>
      </a:lvl5pPr>
      <a:lvl6pPr marL="2315947"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6pPr>
      <a:lvl7pPr marL="2737028"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7pPr>
      <a:lvl8pPr marL="3158109"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8pPr>
      <a:lvl9pPr marL="3579190"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9pPr>
    </p:bodyStyle>
    <p:otherStyle>
      <a:defPPr>
        <a:defRPr lang="en-US"/>
      </a:defPPr>
      <a:lvl1pPr marL="0" algn="l" defTabSz="842162" rtl="0" eaLnBrk="1" latinLnBrk="0" hangingPunct="1">
        <a:defRPr sz="1700" kern="1200">
          <a:solidFill>
            <a:schemeClr val="tx1"/>
          </a:solidFill>
          <a:latin typeface="+mn-lt"/>
          <a:ea typeface="+mn-ea"/>
          <a:cs typeface="+mn-cs"/>
        </a:defRPr>
      </a:lvl1pPr>
      <a:lvl2pPr marL="421081" algn="l" defTabSz="842162" rtl="0" eaLnBrk="1" latinLnBrk="0" hangingPunct="1">
        <a:defRPr sz="1700" kern="1200">
          <a:solidFill>
            <a:schemeClr val="tx1"/>
          </a:solidFill>
          <a:latin typeface="+mn-lt"/>
          <a:ea typeface="+mn-ea"/>
          <a:cs typeface="+mn-cs"/>
        </a:defRPr>
      </a:lvl2pPr>
      <a:lvl3pPr marL="842162" algn="l" defTabSz="842162" rtl="0" eaLnBrk="1" latinLnBrk="0" hangingPunct="1">
        <a:defRPr sz="1700" kern="1200">
          <a:solidFill>
            <a:schemeClr val="tx1"/>
          </a:solidFill>
          <a:latin typeface="+mn-lt"/>
          <a:ea typeface="+mn-ea"/>
          <a:cs typeface="+mn-cs"/>
        </a:defRPr>
      </a:lvl3pPr>
      <a:lvl4pPr marL="1263244" algn="l" defTabSz="842162" rtl="0" eaLnBrk="1" latinLnBrk="0" hangingPunct="1">
        <a:defRPr sz="1700" kern="1200">
          <a:solidFill>
            <a:schemeClr val="tx1"/>
          </a:solidFill>
          <a:latin typeface="+mn-lt"/>
          <a:ea typeface="+mn-ea"/>
          <a:cs typeface="+mn-cs"/>
        </a:defRPr>
      </a:lvl4pPr>
      <a:lvl5pPr marL="1684325" algn="l" defTabSz="842162" rtl="0" eaLnBrk="1" latinLnBrk="0" hangingPunct="1">
        <a:defRPr sz="1700" kern="1200">
          <a:solidFill>
            <a:schemeClr val="tx1"/>
          </a:solidFill>
          <a:latin typeface="+mn-lt"/>
          <a:ea typeface="+mn-ea"/>
          <a:cs typeface="+mn-cs"/>
        </a:defRPr>
      </a:lvl5pPr>
      <a:lvl6pPr marL="2105406" algn="l" defTabSz="842162" rtl="0" eaLnBrk="1" latinLnBrk="0" hangingPunct="1">
        <a:defRPr sz="1700" kern="1200">
          <a:solidFill>
            <a:schemeClr val="tx1"/>
          </a:solidFill>
          <a:latin typeface="+mn-lt"/>
          <a:ea typeface="+mn-ea"/>
          <a:cs typeface="+mn-cs"/>
        </a:defRPr>
      </a:lvl6pPr>
      <a:lvl7pPr marL="2526487" algn="l" defTabSz="842162" rtl="0" eaLnBrk="1" latinLnBrk="0" hangingPunct="1">
        <a:defRPr sz="1700" kern="1200">
          <a:solidFill>
            <a:schemeClr val="tx1"/>
          </a:solidFill>
          <a:latin typeface="+mn-lt"/>
          <a:ea typeface="+mn-ea"/>
          <a:cs typeface="+mn-cs"/>
        </a:defRPr>
      </a:lvl7pPr>
      <a:lvl8pPr marL="2947568" algn="l" defTabSz="842162" rtl="0" eaLnBrk="1" latinLnBrk="0" hangingPunct="1">
        <a:defRPr sz="1700" kern="1200">
          <a:solidFill>
            <a:schemeClr val="tx1"/>
          </a:solidFill>
          <a:latin typeface="+mn-lt"/>
          <a:ea typeface="+mn-ea"/>
          <a:cs typeface="+mn-cs"/>
        </a:defRPr>
      </a:lvl8pPr>
      <a:lvl9pPr marL="3368650" algn="l" defTabSz="842162" rtl="0" eaLnBrk="1" latinLnBrk="0" hangingPunct="1">
        <a:defRPr sz="1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extLst>
          </p:cNvPr>
          <p:cNvSpPr/>
          <p:nvPr userDrawn="1"/>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a:p>
        </p:txBody>
      </p:sp>
      <p:pic>
        <p:nvPicPr>
          <p:cNvPr id="13315" name="Picture 2"/>
          <p:cNvPicPr>
            <a:picLocks noChangeAspect="1" noChangeArrowheads="1"/>
          </p:cNvPicPr>
          <p:nvPr userDrawn="1"/>
        </p:nvPicPr>
        <p:blipFill>
          <a:blip r:embed="rId13"/>
          <a:srcRect/>
          <a:stretch>
            <a:fillRect/>
          </a:stretch>
        </p:blipFill>
        <p:spPr bwMode="auto">
          <a:xfrm>
            <a:off x="7739063" y="6288088"/>
            <a:ext cx="1270000" cy="436562"/>
          </a:xfrm>
          <a:prstGeom prst="rect">
            <a:avLst/>
          </a:prstGeom>
          <a:noFill/>
          <a:ln w="9525">
            <a:noFill/>
            <a:miter lim="800000"/>
            <a:headEnd/>
            <a:tailEnd/>
          </a:ln>
        </p:spPr>
      </p:pic>
      <p:sp>
        <p:nvSpPr>
          <p:cNvPr id="8" name="Rectangle 7">
            <a:extLst>
              <a:ext uri="{FF2B5EF4-FFF2-40B4-BE49-F238E27FC236}"/>
            </a:extLst>
          </p:cNvPr>
          <p:cNvSpPr/>
          <p:nvPr userDrawn="1"/>
        </p:nvSpPr>
        <p:spPr>
          <a:xfrm>
            <a:off x="0" y="6142038"/>
            <a:ext cx="9144000" cy="715962"/>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a:p>
        </p:txBody>
      </p:sp>
      <p:pic>
        <p:nvPicPr>
          <p:cNvPr id="13317" name="Picture 2"/>
          <p:cNvPicPr>
            <a:picLocks noChangeAspect="1" noChangeArrowheads="1"/>
          </p:cNvPicPr>
          <p:nvPr userDrawn="1"/>
        </p:nvPicPr>
        <p:blipFill>
          <a:blip r:embed="rId14"/>
          <a:srcRect/>
          <a:stretch>
            <a:fillRect/>
          </a:stretch>
        </p:blipFill>
        <p:spPr bwMode="auto">
          <a:xfrm>
            <a:off x="436563" y="942975"/>
            <a:ext cx="2971800" cy="1022350"/>
          </a:xfrm>
          <a:prstGeom prst="rect">
            <a:avLst/>
          </a:prstGeom>
          <a:noFill/>
          <a:ln w="9525">
            <a:noFill/>
            <a:miter lim="800000"/>
            <a:headEnd/>
            <a:tailEnd/>
          </a:ln>
        </p:spPr>
      </p:pic>
      <p:sp>
        <p:nvSpPr>
          <p:cNvPr id="13318" name="Text Placeholder 2"/>
          <p:cNvSpPr>
            <a:spLocks noGrp="1"/>
          </p:cNvSpPr>
          <p:nvPr>
            <p:ph type="body" idx="1"/>
          </p:nvPr>
        </p:nvSpPr>
        <p:spPr bwMode="auto">
          <a:xfrm>
            <a:off x="628650" y="1825625"/>
            <a:ext cx="7886700" cy="4329113"/>
          </a:xfrm>
          <a:prstGeom prst="rect">
            <a:avLst/>
          </a:prstGeom>
          <a:noFill/>
          <a:ln w="9525">
            <a:noFill/>
            <a:miter lim="800000"/>
            <a:headEnd/>
            <a:tailEnd/>
          </a:ln>
        </p:spPr>
        <p:txBody>
          <a:bodyPr vert="horz" wrap="square" lIns="84216" tIns="42108" rIns="84216" bIns="42108"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3319" name="Title Placeholder 10"/>
          <p:cNvSpPr>
            <a:spLocks noGrp="1"/>
          </p:cNvSpPr>
          <p:nvPr>
            <p:ph type="title"/>
          </p:nvPr>
        </p:nvSpPr>
        <p:spPr bwMode="auto">
          <a:xfrm>
            <a:off x="628650" y="365125"/>
            <a:ext cx="7886700" cy="1325563"/>
          </a:xfrm>
          <a:prstGeom prst="rect">
            <a:avLst/>
          </a:prstGeom>
          <a:noFill/>
          <a:ln w="9525">
            <a:noFill/>
            <a:miter lim="800000"/>
            <a:headEnd/>
            <a:tailEnd/>
          </a:ln>
        </p:spPr>
        <p:txBody>
          <a:bodyPr vert="horz" wrap="square" lIns="84216" tIns="42108" rIns="84216" bIns="42108" numCol="1" anchor="ctr" anchorCtr="0" compatLnSpc="1">
            <a:prstTxWarp prst="textNoShape">
              <a:avLst/>
            </a:prstTxWarp>
          </a:bodyPr>
          <a:lstStyle/>
          <a:p>
            <a:pPr lvl="0"/>
            <a:r>
              <a:rPr lang="en-US" altLang="en-US" smtClean="0"/>
              <a:t>Click to edit Master title style</a:t>
            </a:r>
          </a:p>
        </p:txBody>
      </p:sp>
      <p:sp>
        <p:nvSpPr>
          <p:cNvPr id="9" name="TextBox 8"/>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3817" r:id="rId1"/>
    <p:sldLayoutId id="2147483816" r:id="rId2"/>
    <p:sldLayoutId id="2147483815" r:id="rId3"/>
    <p:sldLayoutId id="2147483814" r:id="rId4"/>
    <p:sldLayoutId id="2147483813" r:id="rId5"/>
    <p:sldLayoutId id="2147483812" r:id="rId6"/>
    <p:sldLayoutId id="2147483811" r:id="rId7"/>
    <p:sldLayoutId id="2147483810" r:id="rId8"/>
    <p:sldLayoutId id="2147483809" r:id="rId9"/>
    <p:sldLayoutId id="2147483808" r:id="rId10"/>
    <p:sldLayoutId id="2147483807" r:id="rId11"/>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kern="1200">
          <a:solidFill>
            <a:srgbClr val="1E3268"/>
          </a:solidFill>
          <a:latin typeface="+mj-lt"/>
          <a:ea typeface="+mj-ea"/>
          <a:cs typeface="+mj-cs"/>
        </a:defRPr>
      </a:lvl1pPr>
      <a:lvl2pPr algn="l" defTabSz="841375" rtl="0" eaLnBrk="0" fontAlgn="base" hangingPunct="0">
        <a:lnSpc>
          <a:spcPct val="90000"/>
        </a:lnSpc>
        <a:spcBef>
          <a:spcPct val="0"/>
        </a:spcBef>
        <a:spcAft>
          <a:spcPct val="0"/>
        </a:spcAft>
        <a:defRPr sz="4100" b="1">
          <a:solidFill>
            <a:srgbClr val="1E3268"/>
          </a:solidFill>
          <a:latin typeface="Open Sans" panose="020B0604020202020204" pitchFamily="34" charset="0"/>
        </a:defRPr>
      </a:lvl2pPr>
      <a:lvl3pPr algn="l" defTabSz="841375" rtl="0" eaLnBrk="0" fontAlgn="base" hangingPunct="0">
        <a:lnSpc>
          <a:spcPct val="90000"/>
        </a:lnSpc>
        <a:spcBef>
          <a:spcPct val="0"/>
        </a:spcBef>
        <a:spcAft>
          <a:spcPct val="0"/>
        </a:spcAft>
        <a:defRPr sz="4100" b="1">
          <a:solidFill>
            <a:srgbClr val="1E3268"/>
          </a:solidFill>
          <a:latin typeface="Open Sans" panose="020B0604020202020204" pitchFamily="34" charset="0"/>
        </a:defRPr>
      </a:lvl3pPr>
      <a:lvl4pPr algn="l" defTabSz="841375" rtl="0" eaLnBrk="0" fontAlgn="base" hangingPunct="0">
        <a:lnSpc>
          <a:spcPct val="90000"/>
        </a:lnSpc>
        <a:spcBef>
          <a:spcPct val="0"/>
        </a:spcBef>
        <a:spcAft>
          <a:spcPct val="0"/>
        </a:spcAft>
        <a:defRPr sz="4100" b="1">
          <a:solidFill>
            <a:srgbClr val="1E3268"/>
          </a:solidFill>
          <a:latin typeface="Open Sans" panose="020B0604020202020204" pitchFamily="34" charset="0"/>
        </a:defRPr>
      </a:lvl4pPr>
      <a:lvl5pPr algn="l" defTabSz="841375" rtl="0" eaLnBrk="0" fontAlgn="base" hangingPunct="0">
        <a:lnSpc>
          <a:spcPct val="90000"/>
        </a:lnSpc>
        <a:spcBef>
          <a:spcPct val="0"/>
        </a:spcBef>
        <a:spcAft>
          <a:spcPct val="0"/>
        </a:spcAft>
        <a:defRPr sz="4100" b="1">
          <a:solidFill>
            <a:srgbClr val="1E3268"/>
          </a:solidFill>
          <a:latin typeface="Open Sans" panose="020B0604020202020204" pitchFamily="34" charset="0"/>
        </a:defRPr>
      </a:lvl5pPr>
      <a:lvl6pPr marL="457200" algn="l" defTabSz="841375" rtl="0" eaLnBrk="0" fontAlgn="base" hangingPunct="0">
        <a:lnSpc>
          <a:spcPct val="90000"/>
        </a:lnSpc>
        <a:spcBef>
          <a:spcPct val="0"/>
        </a:spcBef>
        <a:spcAft>
          <a:spcPct val="0"/>
        </a:spcAft>
        <a:defRPr sz="4100" b="1">
          <a:solidFill>
            <a:srgbClr val="1E3268"/>
          </a:solidFill>
          <a:latin typeface="Open Sans" panose="020B0604020202020204" pitchFamily="34" charset="0"/>
        </a:defRPr>
      </a:lvl6pPr>
      <a:lvl7pPr marL="914400" algn="l" defTabSz="841375" rtl="0" eaLnBrk="0" fontAlgn="base" hangingPunct="0">
        <a:lnSpc>
          <a:spcPct val="90000"/>
        </a:lnSpc>
        <a:spcBef>
          <a:spcPct val="0"/>
        </a:spcBef>
        <a:spcAft>
          <a:spcPct val="0"/>
        </a:spcAft>
        <a:defRPr sz="4100" b="1">
          <a:solidFill>
            <a:srgbClr val="1E3268"/>
          </a:solidFill>
          <a:latin typeface="Open Sans" panose="020B0604020202020204" pitchFamily="34" charset="0"/>
        </a:defRPr>
      </a:lvl7pPr>
      <a:lvl8pPr marL="1371600" algn="l" defTabSz="841375" rtl="0" eaLnBrk="0" fontAlgn="base" hangingPunct="0">
        <a:lnSpc>
          <a:spcPct val="90000"/>
        </a:lnSpc>
        <a:spcBef>
          <a:spcPct val="0"/>
        </a:spcBef>
        <a:spcAft>
          <a:spcPct val="0"/>
        </a:spcAft>
        <a:defRPr sz="4100" b="1">
          <a:solidFill>
            <a:srgbClr val="1E3268"/>
          </a:solidFill>
          <a:latin typeface="Open Sans" panose="020B0604020202020204" pitchFamily="34" charset="0"/>
        </a:defRPr>
      </a:lvl8pPr>
      <a:lvl9pPr marL="1828800" algn="l" defTabSz="841375" rtl="0" eaLnBrk="0" fontAlgn="base" hangingPunct="0">
        <a:lnSpc>
          <a:spcPct val="90000"/>
        </a:lnSpc>
        <a:spcBef>
          <a:spcPct val="0"/>
        </a:spcBef>
        <a:spcAft>
          <a:spcPct val="0"/>
        </a:spcAft>
        <a:defRPr sz="4100" b="1">
          <a:solidFill>
            <a:srgbClr val="1E3268"/>
          </a:solidFill>
          <a:latin typeface="Open Sans" panose="020B0604020202020204" pitchFamily="34"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kern="1200">
          <a:solidFill>
            <a:srgbClr val="1E3268"/>
          </a:solidFill>
          <a:latin typeface="+mn-lt"/>
          <a:ea typeface="+mn-ea"/>
          <a:cs typeface="+mn-cs"/>
        </a:defRPr>
      </a:lvl1pPr>
      <a:lvl2pPr marL="630238" indent="-209550" algn="l" defTabSz="841375" rtl="0" eaLnBrk="0" fontAlgn="base" hangingPunct="0">
        <a:lnSpc>
          <a:spcPct val="90000"/>
        </a:lnSpc>
        <a:spcBef>
          <a:spcPts val="463"/>
        </a:spcBef>
        <a:spcAft>
          <a:spcPct val="0"/>
        </a:spcAft>
        <a:buFont typeface="Arial" charset="0"/>
        <a:buChar char="•"/>
        <a:defRPr sz="2200" kern="1200">
          <a:solidFill>
            <a:srgbClr val="1E3268"/>
          </a:solidFill>
          <a:latin typeface="Open Sans Light" panose="020B0604020202020204" pitchFamily="34" charset="0"/>
          <a:ea typeface="Open Sans Light"/>
          <a:cs typeface="Open Sans Light" panose="020B0604020202020204" pitchFamily="34" charset="0"/>
        </a:defRPr>
      </a:lvl2pPr>
      <a:lvl3pPr marL="1052513" indent="-209550" algn="l" defTabSz="841375" rtl="0" eaLnBrk="0" fontAlgn="base" hangingPunct="0">
        <a:lnSpc>
          <a:spcPct val="90000"/>
        </a:lnSpc>
        <a:spcBef>
          <a:spcPts val="463"/>
        </a:spcBef>
        <a:spcAft>
          <a:spcPct val="0"/>
        </a:spcAft>
        <a:buFont typeface="Arial" charset="0"/>
        <a:buChar char="•"/>
        <a:defRPr kern="1200">
          <a:solidFill>
            <a:srgbClr val="1E3268"/>
          </a:solidFill>
          <a:latin typeface="Open Sans Light" panose="020B0604020202020204" pitchFamily="34" charset="0"/>
          <a:ea typeface="Open Sans Light"/>
          <a:cs typeface="Open Sans Light" panose="020B0604020202020204" pitchFamily="34" charset="0"/>
        </a:defRPr>
      </a:lvl3pPr>
      <a:lvl4pPr marL="1473200"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panose="020B0604020202020204" pitchFamily="34" charset="0"/>
          <a:ea typeface="Open Sans Light"/>
          <a:cs typeface="Open Sans Light" panose="020B0604020202020204" pitchFamily="34" charset="0"/>
        </a:defRPr>
      </a:lvl4pPr>
      <a:lvl5pPr marL="1893888"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panose="020B0604020202020204" pitchFamily="34" charset="0"/>
          <a:ea typeface="Open Sans Light"/>
          <a:cs typeface="Open Sans Light"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4.xml"/><Relationship Id="rId2" Type="http://schemas.openxmlformats.org/officeDocument/2006/relationships/notesSlide" Target="../notesSlides/notesSlide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3.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hyperlink" Target="mailto:guidelines@diabetes.ca"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5.png"/><Relationship Id="rId3" Type="http://schemas.openxmlformats.org/officeDocument/2006/relationships/image" Target="../media/image16.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hyperlink" Target="http://guidelines.diabetes.ca/" TargetMode="External"/><Relationship Id="rId3" Type="http://schemas.openxmlformats.org/officeDocument/2006/relationships/hyperlink" Target="http://diabetes.ca/"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 Id="rId3"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png"/><Relationship Id="rId5" Type="http://schemas.openxmlformats.org/officeDocument/2006/relationships/image" Target="../media/image7.png"/><Relationship Id="rId6" Type="http://schemas.openxmlformats.org/officeDocument/2006/relationships/image" Target="../media/image8.png"/><Relationship Id="rId7" Type="http://schemas.openxmlformats.org/officeDocument/2006/relationships/image" Target="../media/image9.png"/><Relationship Id="rId8" Type="http://schemas.openxmlformats.org/officeDocument/2006/relationships/image" Target="../media/image10.wmf"/><Relationship Id="rId9" Type="http://schemas.openxmlformats.org/officeDocument/2006/relationships/image" Target="../media/image11.png"/><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ctrTitle" idx="4294967295"/>
          </p:nvPr>
        </p:nvSpPr>
        <p:spPr>
          <a:xfrm>
            <a:off x="552450" y="3011488"/>
            <a:ext cx="7613650" cy="812800"/>
          </a:xfrm>
        </p:spPr>
        <p:txBody>
          <a:bodyPr/>
          <a:lstStyle/>
          <a:p>
            <a:r>
              <a:rPr lang="en-US" altLang="en-US" sz="2800" smtClean="0"/>
              <a:t>Self-Management Education and Support </a:t>
            </a:r>
            <a:endParaRPr lang="en-US" altLang="en-US" sz="2800" smtClean="0">
              <a:ea typeface="ＭＳ Ｐゴシック" pitchFamily="34" charset="-128"/>
            </a:endParaRPr>
          </a:p>
        </p:txBody>
      </p:sp>
      <p:sp>
        <p:nvSpPr>
          <p:cNvPr id="27650" name="Content Placeholder 2"/>
          <p:cNvSpPr>
            <a:spLocks noGrp="1"/>
          </p:cNvSpPr>
          <p:nvPr>
            <p:ph type="subTitle" idx="4294967295"/>
          </p:nvPr>
        </p:nvSpPr>
        <p:spPr>
          <a:xfrm>
            <a:off x="573088" y="3824288"/>
            <a:ext cx="8151812" cy="1752600"/>
          </a:xfrm>
        </p:spPr>
        <p:txBody>
          <a:bodyPr/>
          <a:lstStyle/>
          <a:p>
            <a:pPr marL="0" indent="0">
              <a:lnSpc>
                <a:spcPct val="100000"/>
              </a:lnSpc>
              <a:spcBef>
                <a:spcPts val="900"/>
              </a:spcBef>
              <a:buFont typeface="Arial" charset="0"/>
              <a:buNone/>
            </a:pPr>
            <a:r>
              <a:rPr lang="en-US" altLang="en-US" sz="2400" dirty="0" smtClean="0">
                <a:solidFill>
                  <a:srgbClr val="00B2EB"/>
                </a:solidFill>
                <a:ea typeface="ＭＳ Ｐゴシック" pitchFamily="34" charset="-128"/>
              </a:rPr>
              <a:t>Chapter 7</a:t>
            </a:r>
          </a:p>
          <a:p>
            <a:pPr marL="0" indent="0">
              <a:lnSpc>
                <a:spcPct val="100000"/>
              </a:lnSpc>
              <a:spcBef>
                <a:spcPts val="900"/>
              </a:spcBef>
              <a:buFont typeface="Arial" charset="0"/>
              <a:buNone/>
            </a:pPr>
            <a:r>
              <a:rPr lang="en-CA" altLang="en-US" sz="1600" dirty="0" smtClean="0"/>
              <a:t>Diana </a:t>
            </a:r>
            <a:r>
              <a:rPr lang="en-CA" altLang="en-US" sz="1600" dirty="0" err="1" smtClean="0"/>
              <a:t>Sherifali</a:t>
            </a:r>
            <a:r>
              <a:rPr lang="en-CA" altLang="en-US" sz="1100" dirty="0" smtClean="0"/>
              <a:t> </a:t>
            </a:r>
            <a:r>
              <a:rPr lang="en-CA" altLang="en-US" sz="1400" dirty="0" smtClean="0"/>
              <a:t>RN PhD CDE</a:t>
            </a:r>
            <a:endParaRPr lang="en-CA" altLang="en-US" sz="1100" dirty="0" smtClean="0"/>
          </a:p>
          <a:p>
            <a:pPr marL="0" indent="0">
              <a:lnSpc>
                <a:spcPct val="100000"/>
              </a:lnSpc>
              <a:spcBef>
                <a:spcPts val="900"/>
              </a:spcBef>
              <a:buFont typeface="Arial" charset="0"/>
              <a:buNone/>
            </a:pPr>
            <a:r>
              <a:rPr lang="en-CA" altLang="en-US" sz="1600" dirty="0" smtClean="0"/>
              <a:t>Lori D. </a:t>
            </a:r>
            <a:r>
              <a:rPr lang="en-CA" altLang="en-US" sz="1600" dirty="0" err="1" smtClean="0"/>
              <a:t>Berard</a:t>
            </a:r>
            <a:r>
              <a:rPr lang="en-CA" altLang="en-US" sz="1100" dirty="0" smtClean="0"/>
              <a:t> </a:t>
            </a:r>
            <a:r>
              <a:rPr lang="en-CA" altLang="en-US" sz="1400" dirty="0" smtClean="0"/>
              <a:t>RN CDE,</a:t>
            </a:r>
            <a:r>
              <a:rPr lang="en-CA" altLang="en-US" sz="1100" dirty="0" smtClean="0"/>
              <a:t> </a:t>
            </a:r>
          </a:p>
          <a:p>
            <a:pPr marL="0" indent="0">
              <a:lnSpc>
                <a:spcPct val="100000"/>
              </a:lnSpc>
              <a:spcBef>
                <a:spcPts val="900"/>
              </a:spcBef>
              <a:buFont typeface="Arial" charset="0"/>
              <a:buNone/>
            </a:pPr>
            <a:r>
              <a:rPr lang="en-CA" altLang="en-US" sz="1600" dirty="0" err="1" smtClean="0"/>
              <a:t>Enza</a:t>
            </a:r>
            <a:r>
              <a:rPr lang="en-CA" altLang="en-US" sz="1600" dirty="0" smtClean="0"/>
              <a:t> </a:t>
            </a:r>
            <a:r>
              <a:rPr lang="en-CA" altLang="en-US" sz="1600" dirty="0" err="1" smtClean="0"/>
              <a:t>Guicciardi</a:t>
            </a:r>
            <a:r>
              <a:rPr lang="en-CA" altLang="en-US" sz="1100" dirty="0" smtClean="0"/>
              <a:t> </a:t>
            </a:r>
            <a:r>
              <a:rPr lang="en-CA" altLang="en-US" sz="1400" dirty="0" smtClean="0"/>
              <a:t>PhD</a:t>
            </a:r>
            <a:r>
              <a:rPr lang="en-CA" altLang="en-US" sz="1100" dirty="0" smtClean="0"/>
              <a:t>, </a:t>
            </a:r>
          </a:p>
          <a:p>
            <a:pPr marL="0" indent="0">
              <a:lnSpc>
                <a:spcPct val="100000"/>
              </a:lnSpc>
              <a:spcBef>
                <a:spcPts val="900"/>
              </a:spcBef>
              <a:buFont typeface="Arial" charset="0"/>
              <a:buNone/>
            </a:pPr>
            <a:r>
              <a:rPr lang="en-CA" altLang="en-US" sz="1600" dirty="0" smtClean="0"/>
              <a:t>Barbara MacDonald</a:t>
            </a:r>
            <a:r>
              <a:rPr lang="en-CA" altLang="en-US" sz="1100" dirty="0" smtClean="0"/>
              <a:t> </a:t>
            </a:r>
            <a:r>
              <a:rPr lang="en-CA" altLang="en-US" sz="1400" dirty="0" smtClean="0"/>
              <a:t>RN BSN MS-DEDM CDE</a:t>
            </a:r>
            <a:r>
              <a:rPr lang="en-CA" altLang="en-US" sz="1100" dirty="0" smtClean="0"/>
              <a:t>, </a:t>
            </a:r>
          </a:p>
          <a:p>
            <a:pPr marL="0" indent="0">
              <a:lnSpc>
                <a:spcPct val="100000"/>
              </a:lnSpc>
              <a:spcBef>
                <a:spcPts val="900"/>
              </a:spcBef>
              <a:buFont typeface="Arial" charset="0"/>
              <a:buNone/>
            </a:pPr>
            <a:r>
              <a:rPr lang="en-CA" altLang="en-US" sz="1600" dirty="0" smtClean="0"/>
              <a:t>Gail </a:t>
            </a:r>
            <a:r>
              <a:rPr lang="en-CA" altLang="en-US" sz="1600" dirty="0" err="1" smtClean="0"/>
              <a:t>MacNeill</a:t>
            </a:r>
            <a:r>
              <a:rPr lang="en-CA" altLang="en-US" sz="1100" dirty="0" smtClean="0"/>
              <a:t> </a:t>
            </a:r>
            <a:r>
              <a:rPr lang="en-CA" altLang="en-US" sz="1400" dirty="0" err="1" smtClean="0"/>
              <a:t>BNSc</a:t>
            </a:r>
            <a:r>
              <a:rPr lang="en-CA" altLang="en-US" sz="1400" dirty="0" smtClean="0"/>
              <a:t> RN MEd CDE</a:t>
            </a:r>
          </a:p>
          <a:p>
            <a:pPr marL="0" indent="0">
              <a:lnSpc>
                <a:spcPct val="100000"/>
              </a:lnSpc>
              <a:buFont typeface="Arial" charset="0"/>
              <a:buNone/>
            </a:pPr>
            <a:r>
              <a:rPr lang="en-CA" altLang="en-US" sz="1500" dirty="0" smtClean="0"/>
              <a:t/>
            </a:r>
            <a:br>
              <a:rPr lang="en-CA" altLang="en-US" sz="1500" dirty="0" smtClean="0"/>
            </a:br>
            <a:endParaRPr lang="en-CA" altLang="en-US" sz="1500" dirty="0" smtClean="0"/>
          </a:p>
        </p:txBody>
      </p:sp>
      <p:sp>
        <p:nvSpPr>
          <p:cNvPr id="27651" name="Title 1"/>
          <p:cNvSpPr txBox="1">
            <a:spLocks/>
          </p:cNvSpPr>
          <p:nvPr/>
        </p:nvSpPr>
        <p:spPr bwMode="auto">
          <a:xfrm>
            <a:off x="573088" y="2343150"/>
            <a:ext cx="7142162" cy="512763"/>
          </a:xfrm>
          <a:prstGeom prst="rect">
            <a:avLst/>
          </a:prstGeom>
          <a:noFill/>
          <a:ln w="9525">
            <a:noFill/>
            <a:miter lim="800000"/>
            <a:headEnd/>
            <a:tailEnd/>
          </a:ln>
        </p:spPr>
        <p:txBody>
          <a:bodyPr anchor="ctr"/>
          <a:lstStyle/>
          <a:p>
            <a:r>
              <a:rPr lang="en-US" altLang="en-US" sz="3600">
                <a:latin typeface="Arial" charset="0"/>
              </a:rPr>
              <a:t>2018 Clinical Practice Guidelines</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le 1"/>
          <p:cNvSpPr>
            <a:spLocks noGrp="1"/>
          </p:cNvSpPr>
          <p:nvPr>
            <p:ph type="title" idx="4294967295"/>
          </p:nvPr>
        </p:nvSpPr>
        <p:spPr>
          <a:xfrm>
            <a:off x="628650" y="698500"/>
            <a:ext cx="7886700" cy="1325563"/>
          </a:xfrm>
        </p:spPr>
        <p:txBody>
          <a:bodyPr lIns="91440" tIns="45720" rIns="91440" bIns="45720"/>
          <a:lstStyle/>
          <a:p>
            <a:pPr eaLnBrk="1" hangingPunct="1"/>
            <a:r>
              <a:rPr lang="en-CA" altLang="en-US" smtClean="0">
                <a:latin typeface="Open Sans"/>
                <a:ea typeface="Open Sans"/>
                <a:cs typeface="Open Sans"/>
              </a:rPr>
              <a:t>Diabetes Education… Improved!</a:t>
            </a:r>
          </a:p>
        </p:txBody>
      </p:sp>
      <p:sp>
        <p:nvSpPr>
          <p:cNvPr id="41986" name="Content Placeholder 2"/>
          <p:cNvSpPr>
            <a:spLocks noGrp="1"/>
          </p:cNvSpPr>
          <p:nvPr>
            <p:ph idx="4294967295"/>
          </p:nvPr>
        </p:nvSpPr>
        <p:spPr>
          <a:xfrm>
            <a:off x="628650" y="2336800"/>
            <a:ext cx="7886700" cy="4329113"/>
          </a:xfrm>
        </p:spPr>
        <p:txBody>
          <a:bodyPr lIns="91440" tIns="45720" rIns="91440" bIns="45720"/>
          <a:lstStyle/>
          <a:p>
            <a:pPr marL="342900" indent="-342900" defTabSz="914400" eaLnBrk="1" hangingPunct="1">
              <a:lnSpc>
                <a:spcPct val="100000"/>
              </a:lnSpc>
            </a:pPr>
            <a:r>
              <a:rPr lang="en-CA" altLang="en-US" b="0" smtClean="0">
                <a:latin typeface="Open Sans"/>
                <a:ea typeface="Open Sans"/>
                <a:cs typeface="Open Sans"/>
              </a:rPr>
              <a:t>Collaborative and interactive</a:t>
            </a:r>
          </a:p>
          <a:p>
            <a:pPr marL="342900" indent="-342900" defTabSz="914400" eaLnBrk="1" hangingPunct="1">
              <a:lnSpc>
                <a:spcPct val="100000"/>
              </a:lnSpc>
            </a:pPr>
            <a:r>
              <a:rPr lang="en-CA" altLang="en-US" b="0" smtClean="0">
                <a:latin typeface="Open Sans"/>
                <a:ea typeface="Open Sans"/>
                <a:cs typeface="Open Sans"/>
              </a:rPr>
              <a:t>Patient-centred and individualized</a:t>
            </a:r>
          </a:p>
          <a:p>
            <a:pPr marL="342900" indent="-342900" defTabSz="914400" eaLnBrk="1" hangingPunct="1">
              <a:lnSpc>
                <a:spcPct val="100000"/>
              </a:lnSpc>
            </a:pPr>
            <a:r>
              <a:rPr lang="en-CA" altLang="en-US" b="0" smtClean="0">
                <a:latin typeface="Open Sans"/>
                <a:ea typeface="Open Sans"/>
                <a:cs typeface="Open Sans"/>
              </a:rPr>
              <a:t>Knowledge and technical skills, but also problem-solving skills</a:t>
            </a:r>
          </a:p>
          <a:p>
            <a:pPr marL="342900" indent="-342900" defTabSz="914400" eaLnBrk="1" hangingPunct="1">
              <a:lnSpc>
                <a:spcPct val="100000"/>
              </a:lnSpc>
            </a:pPr>
            <a:r>
              <a:rPr lang="en-CA" altLang="en-US" b="0" smtClean="0">
                <a:latin typeface="Open Sans"/>
                <a:ea typeface="Open Sans"/>
                <a:cs typeface="Open Sans"/>
              </a:rPr>
              <a:t>Repeatedly reinforced</a:t>
            </a:r>
          </a:p>
          <a:p>
            <a:pPr marL="342900" indent="-342900" defTabSz="914400" eaLnBrk="1" hangingPunct="1">
              <a:lnSpc>
                <a:spcPct val="100000"/>
              </a:lnSpc>
            </a:pPr>
            <a:r>
              <a:rPr lang="en-US" altLang="en-US" b="0" smtClean="0">
                <a:latin typeface="Open Sans"/>
                <a:ea typeface="Open Sans"/>
                <a:cs typeface="Open Sans"/>
              </a:rPr>
              <a:t>Educational, psychological, and behavioural interventions and a variety of teaching methods</a:t>
            </a:r>
            <a:endParaRPr lang="en-CA" altLang="en-US" b="0" smtClean="0">
              <a:latin typeface="Open Sans"/>
              <a:ea typeface="Open Sans"/>
              <a:cs typeface="Open Sans"/>
            </a:endParaRPr>
          </a:p>
          <a:p>
            <a:pPr marL="342900" indent="-342900" defTabSz="914400" eaLnBrk="1" hangingPunct="1">
              <a:lnSpc>
                <a:spcPct val="100000"/>
              </a:lnSpc>
            </a:pPr>
            <a:endParaRPr lang="en-CA" altLang="en-US" b="0" smtClean="0">
              <a:latin typeface="Open Sans"/>
              <a:ea typeface="Open Sans"/>
              <a:cs typeface="Open Sans"/>
            </a:endParaRPr>
          </a:p>
        </p:txBody>
      </p:sp>
      <p:sp>
        <p:nvSpPr>
          <p:cNvPr id="41987" name="Text Box 4"/>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t>2018 Diabetes Canada CPG – Chapter 7.  Self-Management Education and Support</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itle 1"/>
          <p:cNvSpPr>
            <a:spLocks noGrp="1"/>
          </p:cNvSpPr>
          <p:nvPr>
            <p:ph type="title" idx="4294967295"/>
          </p:nvPr>
        </p:nvSpPr>
        <p:spPr>
          <a:xfrm>
            <a:off x="628650" y="368300"/>
            <a:ext cx="7886700" cy="1325563"/>
          </a:xfrm>
        </p:spPr>
        <p:txBody>
          <a:bodyPr lIns="91440" tIns="45720" rIns="91440" bIns="45720"/>
          <a:lstStyle/>
          <a:p>
            <a:pPr eaLnBrk="1" hangingPunct="1"/>
            <a:r>
              <a:rPr lang="en-CA" altLang="en-US" smtClean="0">
                <a:latin typeface="Open Sans"/>
                <a:ea typeface="Open Sans"/>
                <a:cs typeface="Open Sans"/>
              </a:rPr>
              <a:t>Steps to Success</a:t>
            </a:r>
          </a:p>
        </p:txBody>
      </p:sp>
      <p:graphicFrame>
        <p:nvGraphicFramePr>
          <p:cNvPr id="5" name="Content Placeholder 4"/>
          <p:cNvGraphicFramePr>
            <a:graphicFrameLocks noGrp="1"/>
          </p:cNvGraphicFramePr>
          <p:nvPr>
            <p:ph idx="4294967295"/>
          </p:nvPr>
        </p:nvGraphicFramePr>
        <p:xfrm>
          <a:off x="685800" y="1143000"/>
          <a:ext cx="7696200" cy="5105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4035" name="Text Box 4"/>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t>2018 Diabetes Canada CPG – Chapter 7.  Self-Management Education and Support</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itle 1"/>
          <p:cNvSpPr>
            <a:spLocks noGrp="1"/>
          </p:cNvSpPr>
          <p:nvPr>
            <p:ph type="title" idx="4294967295"/>
          </p:nvPr>
        </p:nvSpPr>
        <p:spPr>
          <a:xfrm>
            <a:off x="552450" y="606425"/>
            <a:ext cx="8334375" cy="1325563"/>
          </a:xfrm>
        </p:spPr>
        <p:txBody>
          <a:bodyPr lIns="91440" tIns="45720" rIns="91440" bIns="45720"/>
          <a:lstStyle/>
          <a:p>
            <a:pPr eaLnBrk="1" hangingPunct="1"/>
            <a:r>
              <a:rPr lang="en-CA" altLang="en-US" sz="4000" smtClean="0">
                <a:latin typeface="Open Sans"/>
                <a:ea typeface="Open Sans"/>
                <a:cs typeface="Open Sans"/>
              </a:rPr>
              <a:t>Self-Management Support (SMS)</a:t>
            </a:r>
          </a:p>
        </p:txBody>
      </p:sp>
      <p:sp>
        <p:nvSpPr>
          <p:cNvPr id="107523" name="Content Placeholder 2"/>
          <p:cNvSpPr>
            <a:spLocks noGrp="1"/>
          </p:cNvSpPr>
          <p:nvPr>
            <p:ph idx="4294967295"/>
          </p:nvPr>
        </p:nvSpPr>
        <p:spPr>
          <a:xfrm>
            <a:off x="625475" y="1789113"/>
            <a:ext cx="7886700" cy="4329112"/>
          </a:xfrm>
        </p:spPr>
        <p:txBody>
          <a:bodyPr lIns="91440" tIns="45720" rIns="91440" bIns="45720"/>
          <a:lstStyle/>
          <a:p>
            <a:pPr>
              <a:lnSpc>
                <a:spcPct val="100000"/>
              </a:lnSpc>
            </a:pPr>
            <a:r>
              <a:rPr lang="en-US" sz="2400" b="0" smtClean="0">
                <a:latin typeface="Open Sans"/>
                <a:ea typeface="Open Sans"/>
                <a:cs typeface="Open Sans"/>
              </a:rPr>
              <a:t>Defined as strategies that augment an individual’s ability to self-manage their diabetes. </a:t>
            </a:r>
          </a:p>
          <a:p>
            <a:pPr>
              <a:lnSpc>
                <a:spcPct val="100000"/>
              </a:lnSpc>
            </a:pPr>
            <a:r>
              <a:rPr lang="en-US" sz="2400" b="0" smtClean="0">
                <a:latin typeface="Open Sans"/>
                <a:ea typeface="Open Sans"/>
                <a:cs typeface="Open Sans"/>
              </a:rPr>
              <a:t>Such support may include frequent follow up by a health-care provider, diabetes coaching, peer support or community health workers, linkages with community support groups or interest groups. </a:t>
            </a:r>
          </a:p>
          <a:p>
            <a:pPr>
              <a:lnSpc>
                <a:spcPct val="100000"/>
              </a:lnSpc>
            </a:pPr>
            <a:r>
              <a:rPr lang="en-US" sz="2400" b="0" smtClean="0">
                <a:latin typeface="Open Sans"/>
                <a:ea typeface="Open Sans"/>
                <a:cs typeface="Open Sans"/>
              </a:rPr>
              <a:t>To date, a growing body of research evidence indicates that combining SME and SMS is most advantageous for improving glycemic control, self-efficacy and self-care behaviours, and reducing diabetes distress and foot complications</a:t>
            </a:r>
            <a:r>
              <a:rPr lang="en-US" sz="2000" b="0" smtClean="0">
                <a:latin typeface="Open Sans"/>
                <a:ea typeface="Open Sans"/>
                <a:cs typeface="Open Sans"/>
              </a:rPr>
              <a:t>.</a:t>
            </a:r>
          </a:p>
          <a:p>
            <a:pPr algn="ctr" eaLnBrk="1" hangingPunct="1">
              <a:lnSpc>
                <a:spcPct val="100000"/>
              </a:lnSpc>
              <a:spcBef>
                <a:spcPts val="1200"/>
              </a:spcBef>
              <a:buFont typeface="Arial" charset="0"/>
              <a:buNone/>
            </a:pPr>
            <a:endParaRPr lang="en-US" altLang="en-US" sz="3000" smtClean="0">
              <a:latin typeface="Open Sans"/>
              <a:ea typeface="Open Sans"/>
              <a:cs typeface="Open Sans"/>
            </a:endParaRPr>
          </a:p>
        </p:txBody>
      </p:sp>
      <p:sp>
        <p:nvSpPr>
          <p:cNvPr id="46083" name="Text Box 4"/>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t>2018 Diabetes Canada CPG – Chapter 7.  Self-Management Education and Support</a:t>
            </a:r>
          </a:p>
        </p:txBody>
      </p:sp>
      <p:sp>
        <p:nvSpPr>
          <p:cNvPr id="46085" name="Text Box 5"/>
          <p:cNvSpPr txBox="1">
            <a:spLocks noChangeArrowheads="1"/>
          </p:cNvSpPr>
          <p:nvPr/>
        </p:nvSpPr>
        <p:spPr bwMode="auto">
          <a:xfrm>
            <a:off x="406400" y="6353175"/>
            <a:ext cx="6864350" cy="304800"/>
          </a:xfrm>
          <a:prstGeom prst="rect">
            <a:avLst/>
          </a:prstGeom>
          <a:noFill/>
          <a:ln w="9525">
            <a:noFill/>
            <a:miter lim="800000"/>
            <a:headEnd/>
            <a:tailEnd/>
          </a:ln>
          <a:effectLst/>
        </p:spPr>
        <p:txBody>
          <a:bodyPr>
            <a:spAutoFit/>
          </a:bodyPr>
          <a:lstStyle/>
          <a:p>
            <a:pPr defTabSz="914400">
              <a:spcBef>
                <a:spcPct val="50000"/>
              </a:spcBef>
            </a:pPr>
            <a:r>
              <a:rPr lang="en-US" sz="1400" i="1"/>
              <a:t>SME</a:t>
            </a:r>
            <a:r>
              <a:rPr lang="en-US" sz="1400"/>
              <a:t>, self-management education; </a:t>
            </a:r>
            <a:r>
              <a:rPr lang="en-US" sz="1400" i="1"/>
              <a:t>SMS</a:t>
            </a:r>
            <a:r>
              <a:rPr lang="en-US" sz="1400"/>
              <a:t>, self-management support</a:t>
            </a:r>
            <a:endParaRPr lang="en-CA" sz="140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6076950"/>
            <a:ext cx="9144000" cy="7810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CA"/>
          </a:p>
        </p:txBody>
      </p:sp>
      <p:pic>
        <p:nvPicPr>
          <p:cNvPr id="48130" name="Picture 7" descr="Chapter 7 - Figure 1 - Self-Management Education and Support_3-May 8.jpg"/>
          <p:cNvPicPr>
            <a:picLocks noChangeAspect="1" noChangeArrowheads="1"/>
          </p:cNvPicPr>
          <p:nvPr/>
        </p:nvPicPr>
        <p:blipFill>
          <a:blip r:embed="rId2"/>
          <a:srcRect t="22293" b="21866"/>
          <a:stretch>
            <a:fillRect/>
          </a:stretch>
        </p:blipFill>
        <p:spPr bwMode="auto">
          <a:xfrm>
            <a:off x="544513" y="855663"/>
            <a:ext cx="7518400" cy="5432425"/>
          </a:xfrm>
          <a:prstGeom prst="rect">
            <a:avLst/>
          </a:prstGeom>
          <a:noFill/>
          <a:ln w="9525">
            <a:noFill/>
            <a:miter lim="800000"/>
            <a:headEnd/>
            <a:tailEnd/>
          </a:ln>
        </p:spPr>
      </p:pic>
      <p:sp>
        <p:nvSpPr>
          <p:cNvPr id="48131" name="Rectangle 8"/>
          <p:cNvSpPr>
            <a:spLocks noGrp="1"/>
          </p:cNvSpPr>
          <p:nvPr>
            <p:ph type="title" idx="4294967295"/>
          </p:nvPr>
        </p:nvSpPr>
        <p:spPr>
          <a:xfrm>
            <a:off x="960438" y="654050"/>
            <a:ext cx="7315200" cy="490538"/>
          </a:xfrm>
        </p:spPr>
        <p:txBody>
          <a:bodyPr/>
          <a:lstStyle/>
          <a:p>
            <a:r>
              <a:rPr lang="en-CA" altLang="en-US" sz="2000" smtClean="0">
                <a:latin typeface="Open Sans"/>
                <a:ea typeface="Open Sans"/>
                <a:cs typeface="Open Sans"/>
              </a:rPr>
              <a:t>A model for self-management education and support</a:t>
            </a:r>
            <a:r>
              <a:rPr lang="en-CA" altLang="en-US" sz="2000" b="0" smtClean="0">
                <a:latin typeface="Open Sans"/>
                <a:ea typeface="Open Sans"/>
                <a:cs typeface="Open Sans"/>
              </a:rPr>
              <a:t/>
            </a:r>
            <a:br>
              <a:rPr lang="en-CA" altLang="en-US" sz="2000" b="0" smtClean="0">
                <a:latin typeface="Open Sans"/>
                <a:ea typeface="Open Sans"/>
                <a:cs typeface="Open Sans"/>
              </a:rPr>
            </a:br>
            <a:endParaRPr lang="en-CA" altLang="en-US" sz="2000" b="0" smtClean="0">
              <a:latin typeface="Open Sans"/>
              <a:ea typeface="Open Sans"/>
              <a:cs typeface="Open Sans"/>
            </a:endParaRPr>
          </a:p>
        </p:txBody>
      </p:sp>
      <p:sp>
        <p:nvSpPr>
          <p:cNvPr id="48132" name="Text Box 9"/>
          <p:cNvSpPr txBox="1">
            <a:spLocks noChangeArrowheads="1"/>
          </p:cNvSpPr>
          <p:nvPr/>
        </p:nvSpPr>
        <p:spPr bwMode="auto">
          <a:xfrm>
            <a:off x="544513" y="6400800"/>
            <a:ext cx="6616700" cy="609600"/>
          </a:xfrm>
          <a:prstGeom prst="rect">
            <a:avLst/>
          </a:prstGeom>
          <a:noFill/>
          <a:ln w="9525">
            <a:noFill/>
            <a:miter lim="800000"/>
            <a:headEnd/>
            <a:tailEnd/>
          </a:ln>
        </p:spPr>
        <p:txBody>
          <a:bodyPr>
            <a:spAutoFit/>
          </a:bodyPr>
          <a:lstStyle/>
          <a:p>
            <a:pPr defTabSz="914400">
              <a:spcBef>
                <a:spcPct val="50000"/>
              </a:spcBef>
            </a:pPr>
            <a:r>
              <a:rPr lang="en-CA" altLang="en-US" i="1"/>
              <a:t>SME</a:t>
            </a:r>
            <a:r>
              <a:rPr lang="en-CA" altLang="en-US"/>
              <a:t>, self-management education; </a:t>
            </a:r>
            <a:r>
              <a:rPr lang="en-CA" altLang="en-US" i="1"/>
              <a:t>SMS</a:t>
            </a:r>
            <a:r>
              <a:rPr lang="en-CA" altLang="en-US"/>
              <a:t>, self-management support</a:t>
            </a:r>
            <a:br>
              <a:rPr lang="en-CA" altLang="en-US"/>
            </a:br>
            <a:endParaRPr lang="en-CA" altLang="en-US"/>
          </a:p>
        </p:txBody>
      </p:sp>
      <p:sp>
        <p:nvSpPr>
          <p:cNvPr id="48133" name="Text Box 10"/>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t>2018 Diabetes Canada CPG – Chapter 7.  Self-Management Education and Support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2"/>
          <p:cNvSpPr>
            <a:spLocks noGrp="1"/>
          </p:cNvSpPr>
          <p:nvPr>
            <p:ph type="title" idx="4294967295"/>
          </p:nvPr>
        </p:nvSpPr>
        <p:spPr/>
        <p:txBody>
          <a:bodyPr/>
          <a:lstStyle/>
          <a:p>
            <a:r>
              <a:rPr lang="en-US" altLang="en-US" smtClean="0">
                <a:latin typeface="Open Sans"/>
                <a:ea typeface="Open Sans"/>
                <a:cs typeface="Open Sans"/>
              </a:rPr>
              <a:t>Recommendations 1-3</a:t>
            </a:r>
            <a:endParaRPr lang="en-CA" altLang="en-US" smtClean="0">
              <a:latin typeface="Open Sans"/>
              <a:ea typeface="Open Sans"/>
              <a:cs typeface="Open Sans"/>
            </a:endParaRPr>
          </a:p>
        </p:txBody>
      </p:sp>
      <p:sp>
        <p:nvSpPr>
          <p:cNvPr id="49154" name="Rectangle 3"/>
          <p:cNvSpPr>
            <a:spLocks noGrp="1"/>
          </p:cNvSpPr>
          <p:nvPr>
            <p:ph type="body" idx="4294967295"/>
          </p:nvPr>
        </p:nvSpPr>
        <p:spPr>
          <a:xfrm>
            <a:off x="581025" y="1520825"/>
            <a:ext cx="8258175" cy="4329113"/>
          </a:xfrm>
        </p:spPr>
        <p:txBody>
          <a:bodyPr/>
          <a:lstStyle/>
          <a:p>
            <a:pPr marL="495300" indent="-495300">
              <a:lnSpc>
                <a:spcPct val="100000"/>
              </a:lnSpc>
              <a:buFont typeface="Arial" charset="0"/>
              <a:buAutoNum type="arabicPeriod"/>
            </a:pPr>
            <a:r>
              <a:rPr lang="en-CA" altLang="en-US" sz="2400" b="0" smtClean="0">
                <a:latin typeface="Open Sans"/>
                <a:ea typeface="Open Sans"/>
                <a:cs typeface="Open Sans"/>
              </a:rPr>
              <a:t>People with diabetes should be offered </a:t>
            </a:r>
            <a:r>
              <a:rPr lang="en-CA" altLang="en-US" sz="2400" smtClean="0">
                <a:latin typeface="Open Sans"/>
                <a:ea typeface="Open Sans"/>
                <a:cs typeface="Open Sans"/>
              </a:rPr>
              <a:t>timely self-management education</a:t>
            </a:r>
            <a:r>
              <a:rPr lang="en-CA" altLang="en-US" sz="2400" b="0" smtClean="0">
                <a:latin typeface="Open Sans"/>
                <a:ea typeface="Open Sans"/>
                <a:cs typeface="Open Sans"/>
              </a:rPr>
              <a:t> that is </a:t>
            </a:r>
            <a:r>
              <a:rPr lang="en-CA" altLang="en-US" sz="2400" smtClean="0">
                <a:latin typeface="Open Sans"/>
                <a:ea typeface="Open Sans"/>
                <a:cs typeface="Open Sans"/>
              </a:rPr>
              <a:t>tailored</a:t>
            </a:r>
            <a:r>
              <a:rPr lang="en-CA" altLang="en-US" sz="2400" b="0" smtClean="0">
                <a:latin typeface="Open Sans"/>
                <a:ea typeface="Open Sans"/>
                <a:cs typeface="Open Sans"/>
              </a:rPr>
              <a:t> to enhance self-care practices and behaviours </a:t>
            </a:r>
            <a:r>
              <a:rPr lang="en-CA" altLang="en-US" sz="1600" b="0" smtClean="0">
                <a:latin typeface="Open Sans"/>
                <a:ea typeface="Open Sans"/>
                <a:cs typeface="Open Sans"/>
              </a:rPr>
              <a:t>[Grade A, Level 1A]</a:t>
            </a:r>
          </a:p>
          <a:p>
            <a:pPr marL="495300" indent="-495300">
              <a:lnSpc>
                <a:spcPct val="100000"/>
              </a:lnSpc>
              <a:buFont typeface="Arial" charset="0"/>
              <a:buAutoNum type="arabicPeriod"/>
            </a:pPr>
            <a:r>
              <a:rPr lang="en-CA" altLang="en-US" sz="2400" smtClean="0">
                <a:latin typeface="Open Sans"/>
                <a:ea typeface="Open Sans"/>
                <a:cs typeface="Open Sans"/>
              </a:rPr>
              <a:t>All people with diabetes </a:t>
            </a:r>
            <a:r>
              <a:rPr lang="en-CA" altLang="en-US" sz="2400" b="0" smtClean="0">
                <a:latin typeface="Open Sans"/>
                <a:ea typeface="Open Sans"/>
                <a:cs typeface="Open Sans"/>
              </a:rPr>
              <a:t>who are able should be taught how to </a:t>
            </a:r>
            <a:r>
              <a:rPr lang="en-CA" altLang="en-US" sz="2400" smtClean="0">
                <a:latin typeface="Open Sans"/>
                <a:ea typeface="Open Sans"/>
                <a:cs typeface="Open Sans"/>
              </a:rPr>
              <a:t>self-manage</a:t>
            </a:r>
            <a:r>
              <a:rPr lang="en-CA" altLang="en-US" sz="2400" b="0" smtClean="0">
                <a:latin typeface="Open Sans"/>
                <a:ea typeface="Open Sans"/>
                <a:cs typeface="Open Sans"/>
              </a:rPr>
              <a:t> their diabetes </a:t>
            </a:r>
            <a:r>
              <a:rPr lang="en-CA" altLang="en-US" sz="1400" b="0" smtClean="0">
                <a:latin typeface="Open Sans"/>
                <a:ea typeface="Open Sans"/>
                <a:cs typeface="Open Sans"/>
              </a:rPr>
              <a:t>[Grade B, Level 2]</a:t>
            </a:r>
            <a:endParaRPr lang="en-CA" altLang="en-US" sz="2000" b="0" smtClean="0">
              <a:latin typeface="Open Sans"/>
              <a:ea typeface="Open Sans"/>
              <a:cs typeface="Open Sans"/>
            </a:endParaRPr>
          </a:p>
          <a:p>
            <a:pPr marL="495300" indent="-495300">
              <a:lnSpc>
                <a:spcPct val="100000"/>
              </a:lnSpc>
              <a:buFont typeface="Arial" charset="0"/>
              <a:buAutoNum type="arabicPeriod"/>
            </a:pPr>
            <a:r>
              <a:rPr lang="en-CA" altLang="en-US" sz="2400" b="0" smtClean="0">
                <a:latin typeface="Open Sans"/>
                <a:ea typeface="Open Sans"/>
                <a:cs typeface="Open Sans"/>
              </a:rPr>
              <a:t>SME that incorporates cognitive-behavioural educational interventions, such as </a:t>
            </a:r>
            <a:r>
              <a:rPr lang="en-CA" altLang="en-US" sz="2400" smtClean="0">
                <a:latin typeface="Open Sans"/>
                <a:ea typeface="Open Sans"/>
                <a:cs typeface="Open Sans"/>
              </a:rPr>
              <a:t>problem solving, goal setting, self-monitoring of health parameters and dietary modifications and physical activity</a:t>
            </a:r>
            <a:r>
              <a:rPr lang="en-CA" altLang="en-US" sz="2400" b="0" smtClean="0">
                <a:latin typeface="Open Sans"/>
                <a:ea typeface="Open Sans"/>
                <a:cs typeface="Open Sans"/>
              </a:rPr>
              <a:t> should be implemented  for all able individuals with diabetes </a:t>
            </a:r>
            <a:r>
              <a:rPr lang="en-CA" altLang="en-US" sz="1600" b="0" smtClean="0">
                <a:latin typeface="Open Sans"/>
                <a:ea typeface="Open Sans"/>
                <a:cs typeface="Open Sans"/>
              </a:rPr>
              <a:t>[Grade B, Level 2]</a:t>
            </a:r>
          </a:p>
          <a:p>
            <a:pPr marL="495300" indent="-495300">
              <a:lnSpc>
                <a:spcPct val="100000"/>
              </a:lnSpc>
            </a:pPr>
            <a:endParaRPr lang="en-CA" altLang="en-US" sz="2400" b="0" smtClean="0">
              <a:latin typeface="Open Sans"/>
              <a:ea typeface="Open Sans"/>
              <a:cs typeface="Open Sans"/>
            </a:endParaRPr>
          </a:p>
        </p:txBody>
      </p:sp>
      <p:sp>
        <p:nvSpPr>
          <p:cNvPr id="49155" name="Text Box 4"/>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t>2018 Diabetes Canada CPG – Chapter 7.  Self-Management Education and Support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2"/>
          <p:cNvSpPr>
            <a:spLocks noGrp="1"/>
          </p:cNvSpPr>
          <p:nvPr>
            <p:ph type="title" idx="4294967295"/>
          </p:nvPr>
        </p:nvSpPr>
        <p:spPr/>
        <p:txBody>
          <a:bodyPr/>
          <a:lstStyle/>
          <a:p>
            <a:r>
              <a:rPr lang="en-US" altLang="en-US" smtClean="0">
                <a:latin typeface="Open Sans"/>
                <a:ea typeface="Open Sans"/>
                <a:cs typeface="Open Sans"/>
              </a:rPr>
              <a:t>Recommendations 4-5</a:t>
            </a:r>
            <a:endParaRPr lang="en-CA" altLang="en-US" smtClean="0">
              <a:latin typeface="Open Sans"/>
              <a:ea typeface="Open Sans"/>
              <a:cs typeface="Open Sans"/>
            </a:endParaRPr>
          </a:p>
        </p:txBody>
      </p:sp>
      <p:sp>
        <p:nvSpPr>
          <p:cNvPr id="50178" name="Rectangle 3"/>
          <p:cNvSpPr>
            <a:spLocks noGrp="1"/>
          </p:cNvSpPr>
          <p:nvPr>
            <p:ph type="body" idx="4294967295"/>
          </p:nvPr>
        </p:nvSpPr>
        <p:spPr/>
        <p:txBody>
          <a:bodyPr/>
          <a:lstStyle/>
          <a:p>
            <a:pPr marL="495300" indent="-495300">
              <a:lnSpc>
                <a:spcPct val="100000"/>
              </a:lnSpc>
              <a:buFont typeface="Arial" charset="0"/>
              <a:buNone/>
            </a:pPr>
            <a:r>
              <a:rPr lang="en-CA" altLang="en-US" sz="2400" b="0" smtClean="0">
                <a:latin typeface="Open Sans"/>
                <a:ea typeface="Open Sans"/>
                <a:cs typeface="Open Sans"/>
              </a:rPr>
              <a:t>4.  SME interventions may be offered in </a:t>
            </a:r>
            <a:r>
              <a:rPr lang="en-CA" altLang="en-US" sz="2400" smtClean="0">
                <a:latin typeface="Open Sans"/>
                <a:ea typeface="Open Sans"/>
                <a:cs typeface="Open Sans"/>
              </a:rPr>
              <a:t>small group </a:t>
            </a:r>
            <a:r>
              <a:rPr lang="en-CA" altLang="en-US" sz="2400" b="0" smtClean="0">
                <a:latin typeface="Open Sans"/>
                <a:ea typeface="Open Sans"/>
                <a:cs typeface="Open Sans"/>
              </a:rPr>
              <a:t>and/or </a:t>
            </a:r>
            <a:r>
              <a:rPr lang="en-CA" altLang="en-US" sz="2400" smtClean="0">
                <a:latin typeface="Open Sans"/>
                <a:ea typeface="Open Sans"/>
                <a:cs typeface="Open Sans"/>
              </a:rPr>
              <a:t>one-on-one</a:t>
            </a:r>
            <a:r>
              <a:rPr lang="en-CA" altLang="en-US" sz="2400" b="0" smtClean="0">
                <a:latin typeface="Open Sans"/>
                <a:ea typeface="Open Sans"/>
                <a:cs typeface="Open Sans"/>
              </a:rPr>
              <a:t> settings </a:t>
            </a:r>
            <a:r>
              <a:rPr lang="en-CA" altLang="en-US" sz="1600" b="0" smtClean="0">
                <a:latin typeface="Open Sans"/>
                <a:ea typeface="Open Sans"/>
                <a:cs typeface="Open Sans"/>
              </a:rPr>
              <a:t>[Grade  A, Level 1A for type 2 diabetes; Grade D, Consensus for type 1 diabetes]</a:t>
            </a:r>
          </a:p>
          <a:p>
            <a:pPr marL="495300" indent="-495300">
              <a:lnSpc>
                <a:spcPct val="100000"/>
              </a:lnSpc>
              <a:buFont typeface="Arial" charset="0"/>
              <a:buNone/>
            </a:pPr>
            <a:r>
              <a:rPr lang="en-CA" altLang="en-US" sz="2400" b="0" smtClean="0">
                <a:latin typeface="Open Sans"/>
                <a:ea typeface="Open Sans"/>
                <a:cs typeface="Open Sans"/>
              </a:rPr>
              <a:t>5.   Interventions that </a:t>
            </a:r>
            <a:r>
              <a:rPr lang="en-CA" altLang="en-US" sz="2400" smtClean="0">
                <a:latin typeface="Open Sans"/>
                <a:ea typeface="Open Sans"/>
                <a:cs typeface="Open Sans"/>
              </a:rPr>
              <a:t>increase participation and collaboration </a:t>
            </a:r>
            <a:r>
              <a:rPr lang="en-CA" altLang="en-US" sz="2400" b="0" smtClean="0">
                <a:latin typeface="Open Sans"/>
                <a:ea typeface="Open Sans"/>
                <a:cs typeface="Open Sans"/>
              </a:rPr>
              <a:t>of the person with diabetes in healthcare </a:t>
            </a:r>
            <a:r>
              <a:rPr lang="en-CA" altLang="en-US" sz="2400" smtClean="0">
                <a:latin typeface="Open Sans"/>
                <a:ea typeface="Open Sans"/>
                <a:cs typeface="Open Sans"/>
              </a:rPr>
              <a:t>decision-making</a:t>
            </a:r>
            <a:r>
              <a:rPr lang="en-CA" altLang="en-US" sz="2400" b="0" smtClean="0">
                <a:latin typeface="Open Sans"/>
                <a:ea typeface="Open Sans"/>
                <a:cs typeface="Open Sans"/>
              </a:rPr>
              <a:t> should be used by healthcare providers </a:t>
            </a:r>
            <a:r>
              <a:rPr lang="en-CA" altLang="en-US" sz="1600" b="0" smtClean="0">
                <a:latin typeface="Open Sans"/>
                <a:ea typeface="Open Sans"/>
                <a:cs typeface="Open Sans"/>
              </a:rPr>
              <a:t>[Grade B, Level 2]</a:t>
            </a:r>
          </a:p>
          <a:p>
            <a:pPr marL="495300" indent="-495300">
              <a:lnSpc>
                <a:spcPct val="100000"/>
              </a:lnSpc>
              <a:buFont typeface="Arial" charset="0"/>
              <a:buNone/>
            </a:pPr>
            <a:r>
              <a:rPr lang="en-CA" altLang="en-US" sz="2000" b="0" smtClean="0">
                <a:latin typeface="Open Sans"/>
                <a:ea typeface="Open Sans"/>
                <a:cs typeface="Open Sans"/>
              </a:rPr>
              <a:t/>
            </a:r>
            <a:br>
              <a:rPr lang="en-CA" altLang="en-US" sz="2000" b="0" smtClean="0">
                <a:latin typeface="Open Sans"/>
                <a:ea typeface="Open Sans"/>
                <a:cs typeface="Open Sans"/>
              </a:rPr>
            </a:br>
            <a:endParaRPr lang="en-CA" altLang="en-US" sz="2000" b="0" smtClean="0">
              <a:latin typeface="Open Sans"/>
              <a:ea typeface="Open Sans"/>
              <a:cs typeface="Open Sans"/>
            </a:endParaRPr>
          </a:p>
        </p:txBody>
      </p:sp>
      <p:sp>
        <p:nvSpPr>
          <p:cNvPr id="50179" name="Text Box 4"/>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t>2018 Diabetes Canada CPG – Chapter 7.  Self-Management Education and Support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2"/>
          <p:cNvSpPr>
            <a:spLocks noGrp="1"/>
          </p:cNvSpPr>
          <p:nvPr>
            <p:ph type="title" idx="4294967295"/>
          </p:nvPr>
        </p:nvSpPr>
        <p:spPr/>
        <p:txBody>
          <a:bodyPr/>
          <a:lstStyle/>
          <a:p>
            <a:r>
              <a:rPr lang="en-US" altLang="en-US" smtClean="0">
                <a:latin typeface="Open Sans"/>
                <a:ea typeface="Open Sans"/>
                <a:cs typeface="Open Sans"/>
              </a:rPr>
              <a:t>Recommendation 6</a:t>
            </a:r>
            <a:endParaRPr lang="en-CA" altLang="en-US" smtClean="0">
              <a:latin typeface="Open Sans"/>
              <a:ea typeface="Open Sans"/>
              <a:cs typeface="Open Sans"/>
            </a:endParaRPr>
          </a:p>
        </p:txBody>
      </p:sp>
      <p:sp>
        <p:nvSpPr>
          <p:cNvPr id="51202" name="Rectangle 3"/>
          <p:cNvSpPr>
            <a:spLocks noGrp="1"/>
          </p:cNvSpPr>
          <p:nvPr>
            <p:ph type="body" idx="4294967295"/>
          </p:nvPr>
        </p:nvSpPr>
        <p:spPr>
          <a:xfrm>
            <a:off x="628650" y="1825625"/>
            <a:ext cx="7962900" cy="4329113"/>
          </a:xfrm>
        </p:spPr>
        <p:txBody>
          <a:bodyPr/>
          <a:lstStyle/>
          <a:p>
            <a:pPr marL="495300" indent="-495300">
              <a:lnSpc>
                <a:spcPct val="100000"/>
              </a:lnSpc>
              <a:buFont typeface="Arial" charset="0"/>
              <a:buNone/>
            </a:pPr>
            <a:r>
              <a:rPr lang="en-CA" altLang="en-US" b="0" smtClean="0">
                <a:latin typeface="Open Sans"/>
                <a:ea typeface="Open Sans"/>
                <a:cs typeface="Open Sans"/>
              </a:rPr>
              <a:t>6.   </a:t>
            </a:r>
            <a:r>
              <a:rPr lang="en-CA" altLang="en-US" sz="2400" b="0" smtClean="0">
                <a:latin typeface="Open Sans"/>
                <a:ea typeface="Open Sans"/>
                <a:cs typeface="Open Sans"/>
              </a:rPr>
              <a:t>Support for self-management should be offered to assist individuals in implementing and maintaining diabetes self-management </a:t>
            </a:r>
            <a:r>
              <a:rPr lang="en-CA" altLang="en-US" sz="1600" b="0" smtClean="0">
                <a:latin typeface="Open Sans"/>
                <a:ea typeface="Open Sans"/>
                <a:cs typeface="Open Sans"/>
              </a:rPr>
              <a:t>[Grade B, Level 2]</a:t>
            </a:r>
            <a:r>
              <a:rPr lang="en-CA" altLang="en-US" sz="2400" b="0" smtClean="0">
                <a:latin typeface="Open Sans"/>
                <a:ea typeface="Open Sans"/>
                <a:cs typeface="Open Sans"/>
              </a:rPr>
              <a:t> by offering any of the following:</a:t>
            </a:r>
          </a:p>
          <a:p>
            <a:pPr marL="839788" lvl="1" indent="-419100">
              <a:lnSpc>
                <a:spcPct val="100000"/>
              </a:lnSpc>
            </a:pPr>
            <a:r>
              <a:rPr lang="en-CA" altLang="en-US" sz="2400" b="1" smtClean="0">
                <a:latin typeface="Open Sans"/>
                <a:ea typeface="Open Sans Light"/>
                <a:cs typeface="Open Sans Light"/>
              </a:rPr>
              <a:t>Peer-led support or community support workers </a:t>
            </a:r>
            <a:r>
              <a:rPr lang="en-CA" altLang="en-US" sz="2000" smtClean="0">
                <a:latin typeface="Open Sans"/>
                <a:ea typeface="Open Sans Light"/>
                <a:cs typeface="Open Sans Light"/>
              </a:rPr>
              <a:t>[Grade B, Level 2]</a:t>
            </a:r>
          </a:p>
          <a:p>
            <a:pPr marL="839788" lvl="1" indent="-419100">
              <a:lnSpc>
                <a:spcPct val="100000"/>
              </a:lnSpc>
            </a:pPr>
            <a:r>
              <a:rPr lang="en-CA" altLang="en-US" sz="2400" b="1" smtClean="0">
                <a:latin typeface="Open Sans"/>
                <a:ea typeface="Open Sans Light"/>
                <a:cs typeface="Open Sans Light"/>
              </a:rPr>
              <a:t>Diabetes coaching </a:t>
            </a:r>
            <a:r>
              <a:rPr lang="en-CA" altLang="en-US" sz="2000" smtClean="0">
                <a:latin typeface="Open Sans"/>
                <a:ea typeface="Open Sans Light"/>
                <a:cs typeface="Open Sans Light"/>
              </a:rPr>
              <a:t>[Grade B, Level 2]</a:t>
            </a:r>
          </a:p>
          <a:p>
            <a:pPr marL="839788" lvl="1" indent="-419100">
              <a:lnSpc>
                <a:spcPct val="100000"/>
              </a:lnSpc>
            </a:pPr>
            <a:r>
              <a:rPr lang="en-CA" altLang="en-US" sz="2400" b="1" smtClean="0">
                <a:latin typeface="Open Sans"/>
                <a:ea typeface="Open Sans Light"/>
                <a:cs typeface="Open Sans Light"/>
              </a:rPr>
              <a:t>Telephone follow-up </a:t>
            </a:r>
            <a:r>
              <a:rPr lang="en-CA" altLang="en-US" sz="2000" smtClean="0">
                <a:latin typeface="Open Sans"/>
                <a:ea typeface="Open Sans Light"/>
                <a:cs typeface="Open Sans Light"/>
              </a:rPr>
              <a:t>[Grade B, Level 2]</a:t>
            </a:r>
          </a:p>
          <a:p>
            <a:pPr marL="495300" indent="-495300">
              <a:lnSpc>
                <a:spcPct val="100000"/>
              </a:lnSpc>
              <a:buFont typeface="Arial" charset="0"/>
              <a:buNone/>
            </a:pPr>
            <a:endParaRPr lang="en-CA" altLang="en-US" sz="2000" b="0" smtClean="0">
              <a:latin typeface="Open Sans"/>
              <a:ea typeface="Open Sans"/>
              <a:cs typeface="Open Sans"/>
            </a:endParaRPr>
          </a:p>
        </p:txBody>
      </p:sp>
      <p:sp>
        <p:nvSpPr>
          <p:cNvPr id="51203"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p>
            <a:pPr algn="ctr" defTabSz="914400" eaLnBrk="0" hangingPunct="0"/>
            <a:r>
              <a:rPr lang="en-US" altLang="en-US" sz="2000" b="1">
                <a:solidFill>
                  <a:schemeClr val="bg1"/>
                </a:solidFill>
                <a:latin typeface="Arial" charset="0"/>
                <a:ea typeface="ＭＳ Ｐゴシック" pitchFamily="34" charset="-128"/>
              </a:rPr>
              <a:t>2018</a:t>
            </a:r>
          </a:p>
        </p:txBody>
      </p:sp>
      <p:sp>
        <p:nvSpPr>
          <p:cNvPr id="51204" name="Text Box 5"/>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t>2018 Diabetes Canada CPG – Chapter 7.  Self-Management Education and Support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2"/>
          <p:cNvSpPr>
            <a:spLocks noGrp="1"/>
          </p:cNvSpPr>
          <p:nvPr>
            <p:ph type="title" idx="4294967295"/>
          </p:nvPr>
        </p:nvSpPr>
        <p:spPr/>
        <p:txBody>
          <a:bodyPr/>
          <a:lstStyle/>
          <a:p>
            <a:r>
              <a:rPr lang="en-US" altLang="en-US" smtClean="0">
                <a:latin typeface="Open Sans"/>
                <a:ea typeface="Open Sans"/>
                <a:cs typeface="Open Sans"/>
              </a:rPr>
              <a:t>Recommendations 7-8</a:t>
            </a:r>
            <a:endParaRPr lang="en-CA" altLang="en-US" smtClean="0">
              <a:latin typeface="Open Sans"/>
              <a:ea typeface="Open Sans"/>
              <a:cs typeface="Open Sans"/>
            </a:endParaRPr>
          </a:p>
        </p:txBody>
      </p:sp>
      <p:sp>
        <p:nvSpPr>
          <p:cNvPr id="52226" name="Rectangle 3"/>
          <p:cNvSpPr>
            <a:spLocks noGrp="1"/>
          </p:cNvSpPr>
          <p:nvPr>
            <p:ph type="body" idx="4294967295"/>
          </p:nvPr>
        </p:nvSpPr>
        <p:spPr>
          <a:xfrm>
            <a:off x="628650" y="1539875"/>
            <a:ext cx="7886700" cy="4329113"/>
          </a:xfrm>
        </p:spPr>
        <p:txBody>
          <a:bodyPr/>
          <a:lstStyle/>
          <a:p>
            <a:pPr marL="495300" indent="-495300">
              <a:lnSpc>
                <a:spcPct val="100000"/>
              </a:lnSpc>
              <a:buFont typeface="Arial" charset="0"/>
              <a:buNone/>
            </a:pPr>
            <a:r>
              <a:rPr lang="en-CA" altLang="en-US" sz="2200" b="0" smtClean="0">
                <a:latin typeface="Open Sans"/>
                <a:ea typeface="Open Sans"/>
                <a:cs typeface="Open Sans"/>
              </a:rPr>
              <a:t>7.    </a:t>
            </a:r>
            <a:r>
              <a:rPr lang="en-CA" altLang="en-US" sz="2400" b="0" smtClean="0">
                <a:latin typeface="Open Sans"/>
                <a:ea typeface="Open Sans"/>
                <a:cs typeface="Open Sans"/>
              </a:rPr>
              <a:t>In both type 1 and type 2 diabetes, interventions that target the </a:t>
            </a:r>
            <a:r>
              <a:rPr lang="en-CA" altLang="en-US" sz="2400" smtClean="0">
                <a:latin typeface="Open Sans"/>
                <a:ea typeface="Open Sans"/>
                <a:cs typeface="Open Sans"/>
              </a:rPr>
              <a:t>family’s ability to cope with stress or diabetes-related conflict</a:t>
            </a:r>
            <a:r>
              <a:rPr lang="en-CA" altLang="en-US" sz="2400" b="0" smtClean="0">
                <a:latin typeface="Open Sans"/>
                <a:ea typeface="Open Sans"/>
                <a:cs typeface="Open Sans"/>
              </a:rPr>
              <a:t> should be included in educational interventions when indicated </a:t>
            </a:r>
            <a:r>
              <a:rPr lang="en-CA" altLang="en-US" sz="1600" b="0" smtClean="0">
                <a:latin typeface="Open Sans"/>
                <a:ea typeface="Open Sans"/>
                <a:cs typeface="Open Sans"/>
              </a:rPr>
              <a:t>[Grade B, Level 2]</a:t>
            </a:r>
          </a:p>
          <a:p>
            <a:pPr marL="495300" indent="-495300">
              <a:lnSpc>
                <a:spcPct val="100000"/>
              </a:lnSpc>
              <a:buFont typeface="Arial" charset="0"/>
              <a:buNone/>
            </a:pPr>
            <a:r>
              <a:rPr lang="en-CA" altLang="en-US" sz="2400" b="0" smtClean="0">
                <a:latin typeface="Open Sans"/>
                <a:ea typeface="Open Sans"/>
                <a:cs typeface="Open Sans"/>
              </a:rPr>
              <a:t>8.   Technologies, such as </a:t>
            </a:r>
            <a:r>
              <a:rPr lang="en-CA" altLang="en-US" sz="2400" smtClean="0">
                <a:latin typeface="Open Sans"/>
                <a:ea typeface="Open Sans"/>
                <a:cs typeface="Open Sans"/>
              </a:rPr>
              <a:t>internet-based computer programs</a:t>
            </a:r>
            <a:r>
              <a:rPr lang="en-CA" altLang="en-US" sz="2400" b="0" smtClean="0">
                <a:latin typeface="Open Sans"/>
                <a:ea typeface="Open Sans"/>
                <a:cs typeface="Open Sans"/>
              </a:rPr>
              <a:t> and </a:t>
            </a:r>
            <a:r>
              <a:rPr lang="en-CA" altLang="en-US" sz="2400" smtClean="0">
                <a:latin typeface="Open Sans"/>
                <a:ea typeface="Open Sans"/>
                <a:cs typeface="Open Sans"/>
              </a:rPr>
              <a:t>glucose monitoring systems</a:t>
            </a:r>
            <a:r>
              <a:rPr lang="en-CA" altLang="en-US" sz="2400" b="0" smtClean="0">
                <a:latin typeface="Open Sans"/>
                <a:ea typeface="Open Sans"/>
                <a:cs typeface="Open Sans"/>
              </a:rPr>
              <a:t>, brief </a:t>
            </a:r>
            <a:r>
              <a:rPr lang="en-CA" altLang="en-US" sz="2400" smtClean="0">
                <a:latin typeface="Open Sans"/>
                <a:ea typeface="Open Sans"/>
                <a:cs typeface="Open Sans"/>
              </a:rPr>
              <a:t>text messages </a:t>
            </a:r>
            <a:r>
              <a:rPr lang="en-CA" altLang="en-US" sz="2400" b="0" smtClean="0">
                <a:latin typeface="Open Sans"/>
                <a:ea typeface="Open Sans"/>
                <a:cs typeface="Open Sans"/>
              </a:rPr>
              <a:t>and </a:t>
            </a:r>
            <a:r>
              <a:rPr lang="en-CA" altLang="en-US" sz="2400" smtClean="0">
                <a:latin typeface="Open Sans"/>
                <a:ea typeface="Open Sans"/>
                <a:cs typeface="Open Sans"/>
              </a:rPr>
              <a:t>mobile apps </a:t>
            </a:r>
            <a:r>
              <a:rPr lang="en-CA" altLang="en-US" sz="2400" b="0" smtClean="0">
                <a:latin typeface="Open Sans"/>
                <a:ea typeface="Open Sans"/>
                <a:cs typeface="Open Sans"/>
              </a:rPr>
              <a:t>may be used to support  self-management in order to improve glycemic control </a:t>
            </a:r>
            <a:r>
              <a:rPr lang="en-CA" altLang="en-US" sz="1600" b="0" smtClean="0">
                <a:latin typeface="Open Sans"/>
                <a:ea typeface="Open Sans"/>
                <a:cs typeface="Open Sans"/>
              </a:rPr>
              <a:t>[Grade A, Level 1A for type 2 diabetes; Grade B, Level 2 for type 1 diabetes]</a:t>
            </a:r>
          </a:p>
          <a:p>
            <a:pPr marL="495300" indent="-495300">
              <a:lnSpc>
                <a:spcPct val="100000"/>
              </a:lnSpc>
              <a:buFont typeface="Arial" charset="0"/>
              <a:buNone/>
            </a:pPr>
            <a:endParaRPr lang="en-CA" altLang="en-US" sz="2000" b="0" smtClean="0">
              <a:latin typeface="Open Sans"/>
              <a:ea typeface="Open Sans"/>
              <a:cs typeface="Open Sans"/>
            </a:endParaRPr>
          </a:p>
        </p:txBody>
      </p:sp>
      <p:sp>
        <p:nvSpPr>
          <p:cNvPr id="52227"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p>
            <a:pPr algn="ctr" defTabSz="914400" eaLnBrk="0" hangingPunct="0"/>
            <a:r>
              <a:rPr lang="en-US" altLang="en-US" sz="2000" b="1">
                <a:solidFill>
                  <a:schemeClr val="bg1"/>
                </a:solidFill>
                <a:latin typeface="Arial" charset="0"/>
                <a:ea typeface="ＭＳ Ｐゴシック" pitchFamily="34" charset="-128"/>
              </a:rPr>
              <a:t>2018</a:t>
            </a:r>
          </a:p>
        </p:txBody>
      </p:sp>
      <p:sp>
        <p:nvSpPr>
          <p:cNvPr id="52228" name="Text Box 5"/>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t>2018 Diabetes Canada CPG – Chapter 7.  Self-Management Education and Support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2"/>
          <p:cNvSpPr>
            <a:spLocks noGrp="1"/>
          </p:cNvSpPr>
          <p:nvPr>
            <p:ph type="title" idx="4294967295"/>
          </p:nvPr>
        </p:nvSpPr>
        <p:spPr/>
        <p:txBody>
          <a:bodyPr/>
          <a:lstStyle/>
          <a:p>
            <a:r>
              <a:rPr lang="en-US" altLang="en-US" smtClean="0">
                <a:latin typeface="Open Sans"/>
                <a:ea typeface="Open Sans"/>
                <a:cs typeface="Open Sans"/>
              </a:rPr>
              <a:t>Recommendation 9-10</a:t>
            </a:r>
            <a:endParaRPr lang="en-CA" altLang="en-US" smtClean="0">
              <a:latin typeface="Open Sans"/>
              <a:ea typeface="Open Sans"/>
              <a:cs typeface="Open Sans"/>
            </a:endParaRPr>
          </a:p>
        </p:txBody>
      </p:sp>
      <p:sp>
        <p:nvSpPr>
          <p:cNvPr id="53250" name="Rectangle 3"/>
          <p:cNvSpPr>
            <a:spLocks noGrp="1"/>
          </p:cNvSpPr>
          <p:nvPr>
            <p:ph type="body" idx="4294967295"/>
          </p:nvPr>
        </p:nvSpPr>
        <p:spPr>
          <a:xfrm>
            <a:off x="628650" y="1616075"/>
            <a:ext cx="7886700" cy="4329113"/>
          </a:xfrm>
        </p:spPr>
        <p:txBody>
          <a:bodyPr/>
          <a:lstStyle/>
          <a:p>
            <a:pPr marL="495300" indent="-495300">
              <a:lnSpc>
                <a:spcPct val="100000"/>
              </a:lnSpc>
              <a:buFont typeface="Arial" charset="0"/>
              <a:buNone/>
            </a:pPr>
            <a:r>
              <a:rPr lang="en-CA" altLang="en-US" b="0" smtClean="0">
                <a:latin typeface="Open Sans"/>
                <a:ea typeface="Open Sans"/>
                <a:cs typeface="Open Sans"/>
              </a:rPr>
              <a:t>9.   </a:t>
            </a:r>
            <a:r>
              <a:rPr lang="en-CA" altLang="en-US" sz="2400" smtClean="0">
                <a:latin typeface="Open Sans"/>
                <a:ea typeface="Open Sans"/>
                <a:cs typeface="Open Sans"/>
              </a:rPr>
              <a:t>Culturally appropriate </a:t>
            </a:r>
            <a:r>
              <a:rPr lang="en-CA" altLang="en-US" sz="2400" b="0" smtClean="0">
                <a:latin typeface="Open Sans"/>
                <a:ea typeface="Open Sans"/>
                <a:cs typeface="Open Sans"/>
              </a:rPr>
              <a:t>SME and SMS, which may include </a:t>
            </a:r>
            <a:r>
              <a:rPr lang="en-CA" altLang="en-US" sz="2400" smtClean="0">
                <a:latin typeface="Open Sans"/>
                <a:ea typeface="Open Sans"/>
                <a:cs typeface="Open Sans"/>
              </a:rPr>
              <a:t>peer or lay educators</a:t>
            </a:r>
            <a:r>
              <a:rPr lang="en-CA" altLang="en-US" sz="2400" b="0" smtClean="0">
                <a:latin typeface="Open Sans"/>
                <a:ea typeface="Open Sans"/>
                <a:cs typeface="Open Sans"/>
              </a:rPr>
              <a:t>, may be used to increase diabetes-related knowledge and self-care behaviours and to improve glycemic control </a:t>
            </a:r>
            <a:r>
              <a:rPr lang="en-CA" altLang="en-US" sz="1600" b="0" smtClean="0">
                <a:latin typeface="Open Sans"/>
                <a:ea typeface="Open Sans"/>
                <a:cs typeface="Open Sans"/>
              </a:rPr>
              <a:t>[Grade A, Level 1A]</a:t>
            </a:r>
            <a:endParaRPr lang="en-CA" altLang="en-US" sz="2000" b="0" smtClean="0">
              <a:latin typeface="Open Sans"/>
              <a:ea typeface="Open Sans"/>
              <a:cs typeface="Open Sans"/>
            </a:endParaRPr>
          </a:p>
          <a:p>
            <a:pPr marL="495300" indent="-495300">
              <a:lnSpc>
                <a:spcPct val="100000"/>
              </a:lnSpc>
              <a:buFont typeface="Arial" charset="0"/>
              <a:buNone/>
            </a:pPr>
            <a:r>
              <a:rPr lang="en-US" altLang="en-US" sz="2400" b="0" smtClean="0">
                <a:latin typeface="Open Sans"/>
                <a:ea typeface="Open Sans"/>
                <a:cs typeface="Open Sans"/>
              </a:rPr>
              <a:t>10.  </a:t>
            </a:r>
            <a:r>
              <a:rPr lang="en-CA" altLang="en-US" sz="2400" b="0" smtClean="0">
                <a:latin typeface="Open Sans"/>
                <a:ea typeface="Open Sans"/>
                <a:cs typeface="Open Sans"/>
              </a:rPr>
              <a:t>Adding </a:t>
            </a:r>
            <a:r>
              <a:rPr lang="en-CA" altLang="en-US" sz="2400" smtClean="0">
                <a:latin typeface="Open Sans"/>
                <a:ea typeface="Open Sans"/>
                <a:cs typeface="Open Sans"/>
              </a:rPr>
              <a:t>literacy- and numeracy-sensitive </a:t>
            </a:r>
            <a:r>
              <a:rPr lang="en-CA" altLang="en-US" sz="2400" b="0" smtClean="0">
                <a:latin typeface="Open Sans"/>
                <a:ea typeface="Open Sans"/>
                <a:cs typeface="Open Sans"/>
              </a:rPr>
              <a:t>materials to comprehensive diabetes management education and support programs may improve knowledge, self-efficacy and A1C outcomes for people with low literacy </a:t>
            </a:r>
            <a:r>
              <a:rPr lang="en-CA" altLang="en-US" sz="1600" b="0" smtClean="0">
                <a:latin typeface="Open Sans"/>
                <a:ea typeface="Open Sans"/>
                <a:cs typeface="Open Sans"/>
              </a:rPr>
              <a:t>[Grade C, Level 3]</a:t>
            </a:r>
            <a:r>
              <a:rPr lang="en-CA" altLang="en-US" sz="2400" b="0" smtClean="0">
                <a:latin typeface="Open Sans"/>
                <a:ea typeface="Open Sans"/>
                <a:cs typeface="Open Sans"/>
              </a:rPr>
              <a:t/>
            </a:r>
            <a:br>
              <a:rPr lang="en-CA" altLang="en-US" sz="2400" b="0" smtClean="0">
                <a:latin typeface="Open Sans"/>
                <a:ea typeface="Open Sans"/>
                <a:cs typeface="Open Sans"/>
              </a:rPr>
            </a:br>
            <a:endParaRPr lang="en-CA" altLang="en-US" sz="2400" b="0" smtClean="0">
              <a:latin typeface="Open Sans"/>
              <a:ea typeface="Open Sans"/>
              <a:cs typeface="Open Sans"/>
            </a:endParaRPr>
          </a:p>
        </p:txBody>
      </p:sp>
      <p:sp>
        <p:nvSpPr>
          <p:cNvPr id="53251" name="Text Box 4"/>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t>2018 Diabetes Canada CPG – Chapter 7.  Self-Management Education and Support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2"/>
          <p:cNvSpPr>
            <a:spLocks noGrp="1"/>
          </p:cNvSpPr>
          <p:nvPr>
            <p:ph type="title" idx="4294967295"/>
          </p:nvPr>
        </p:nvSpPr>
        <p:spPr/>
        <p:txBody>
          <a:bodyPr/>
          <a:lstStyle/>
          <a:p>
            <a:r>
              <a:rPr lang="en-US" altLang="en-US" smtClean="0">
                <a:latin typeface="Open Sans"/>
                <a:ea typeface="Open Sans"/>
                <a:cs typeface="Open Sans"/>
              </a:rPr>
              <a:t>Key Messages</a:t>
            </a:r>
            <a:endParaRPr lang="en-CA" altLang="en-US" smtClean="0">
              <a:latin typeface="Open Sans"/>
              <a:ea typeface="Open Sans"/>
              <a:cs typeface="Open Sans"/>
            </a:endParaRPr>
          </a:p>
        </p:txBody>
      </p:sp>
      <p:sp>
        <p:nvSpPr>
          <p:cNvPr id="54274" name="Rectangle 3"/>
          <p:cNvSpPr>
            <a:spLocks noGrp="1"/>
          </p:cNvSpPr>
          <p:nvPr>
            <p:ph type="body" idx="4294967295"/>
          </p:nvPr>
        </p:nvSpPr>
        <p:spPr>
          <a:xfrm>
            <a:off x="628650" y="1536700"/>
            <a:ext cx="7886700" cy="4329113"/>
          </a:xfrm>
        </p:spPr>
        <p:txBody>
          <a:bodyPr/>
          <a:lstStyle/>
          <a:p>
            <a:pPr>
              <a:lnSpc>
                <a:spcPct val="100000"/>
              </a:lnSpc>
              <a:spcBef>
                <a:spcPts val="900"/>
              </a:spcBef>
            </a:pPr>
            <a:r>
              <a:rPr lang="en-CA" altLang="en-US" sz="2400" b="0" smtClean="0">
                <a:latin typeface="Open Sans"/>
                <a:ea typeface="Open Sans"/>
                <a:cs typeface="Open Sans"/>
              </a:rPr>
              <a:t>Offer collaborative and interactive self-management education  and support</a:t>
            </a:r>
          </a:p>
          <a:p>
            <a:pPr>
              <a:lnSpc>
                <a:spcPct val="100000"/>
              </a:lnSpc>
              <a:spcBef>
                <a:spcPts val="900"/>
              </a:spcBef>
            </a:pPr>
            <a:r>
              <a:rPr lang="en-CA" altLang="en-US" sz="2400" b="0" smtClean="0">
                <a:latin typeface="Open Sans"/>
                <a:ea typeface="Open Sans"/>
                <a:cs typeface="Open Sans"/>
              </a:rPr>
              <a:t>Incorporate problem solving, goal setting and self-monitoring of health parameters for ongoing self-management of clinical and psychosocial aspects of care</a:t>
            </a:r>
          </a:p>
          <a:p>
            <a:pPr>
              <a:lnSpc>
                <a:spcPct val="100000"/>
              </a:lnSpc>
              <a:spcBef>
                <a:spcPts val="900"/>
              </a:spcBef>
            </a:pPr>
            <a:r>
              <a:rPr lang="en-CA" altLang="en-US" sz="2400" b="0" smtClean="0">
                <a:latin typeface="Open Sans"/>
                <a:ea typeface="Open Sans"/>
                <a:cs typeface="Open Sans"/>
              </a:rPr>
              <a:t>Design and implement person-centred learning to facilitate informed decision-making and achievement of individual goals</a:t>
            </a:r>
          </a:p>
        </p:txBody>
      </p:sp>
      <p:sp>
        <p:nvSpPr>
          <p:cNvPr id="54275" name="Text Box 4"/>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t>2018 Diabetes Canada CPG – Chapter 7.  Self-Management Education and Support</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726830" y="567014"/>
            <a:ext cx="7573107" cy="5548507"/>
          </a:xfrm>
          <a:prstGeom prst="rect">
            <a:avLst/>
          </a:prstGeom>
        </p:spPr>
        <p:txBody>
          <a:bodyPr wrap="square">
            <a:spAutoFit/>
          </a:bodyPr>
          <a:lstStyle/>
          <a:p>
            <a:pPr algn="ctr">
              <a:lnSpc>
                <a:spcPct val="107000"/>
              </a:lnSpc>
              <a:spcAft>
                <a:spcPts val="800"/>
              </a:spcAft>
            </a:pPr>
            <a:r>
              <a:rPr lang="en-CA" sz="2400" b="1" dirty="0" smtClean="0">
                <a:solidFill>
                  <a:srgbClr val="000000"/>
                </a:solidFill>
                <a:latin typeface="Open Sans" charset="0"/>
                <a:ea typeface="Calibri" charset="0"/>
                <a:cs typeface="Open Sans" charset="0"/>
              </a:rPr>
              <a:t>Disclaimer</a:t>
            </a:r>
          </a:p>
          <a:p>
            <a:pPr>
              <a:lnSpc>
                <a:spcPct val="107000"/>
              </a:lnSpc>
              <a:spcAft>
                <a:spcPts val="800"/>
              </a:spcAft>
            </a:pPr>
            <a:endParaRPr lang="en-CA" sz="1800" dirty="0" smtClean="0">
              <a:solidFill>
                <a:srgbClr val="000000"/>
              </a:solidFill>
              <a:latin typeface="Open Sans" charset="0"/>
              <a:ea typeface="Calibri" charset="0"/>
              <a:cs typeface="Open Sans" charset="0"/>
            </a:endParaRPr>
          </a:p>
          <a:p>
            <a:pPr>
              <a:lnSpc>
                <a:spcPct val="107000"/>
              </a:lnSpc>
              <a:spcAft>
                <a:spcPts val="800"/>
              </a:spcAft>
            </a:pPr>
            <a:r>
              <a:rPr lang="en-CA" sz="1800" dirty="0" smtClean="0">
                <a:solidFill>
                  <a:srgbClr val="000000"/>
                </a:solidFill>
                <a:latin typeface="Open Sans" charset="0"/>
                <a:ea typeface="Calibri" charset="0"/>
                <a:cs typeface="Open Sans" charset="0"/>
              </a:rPr>
              <a:t>All </a:t>
            </a:r>
            <a:r>
              <a:rPr lang="en-CA" sz="1800" dirty="0">
                <a:solidFill>
                  <a:srgbClr val="000000"/>
                </a:solidFill>
                <a:latin typeface="Open Sans" charset="0"/>
                <a:ea typeface="Calibri" charset="0"/>
                <a:cs typeface="Open Sans" charset="0"/>
              </a:rPr>
              <a:t>Content contained on this slide deck is the property of Diabetes Canada, its content suppliers or its licensors as the case may be, and is protected by Canadian and international copyright, trademark, and other applicable laws. Diabetes Canada grants personal, limited, revocable, non-transferable and non-exclusive license to access and read content in this slide deck for personal, </a:t>
            </a:r>
            <a:r>
              <a:rPr lang="en-CA" sz="1800" b="1" dirty="0">
                <a:solidFill>
                  <a:srgbClr val="000000"/>
                </a:solidFill>
                <a:latin typeface="Open Sans" charset="0"/>
                <a:ea typeface="Calibri" charset="0"/>
                <a:cs typeface="Open Sans" charset="0"/>
              </a:rPr>
              <a:t>non-commercial</a:t>
            </a:r>
            <a:r>
              <a:rPr lang="en-CA" sz="1800" dirty="0">
                <a:solidFill>
                  <a:srgbClr val="000000"/>
                </a:solidFill>
                <a:latin typeface="Open Sans" charset="0"/>
                <a:ea typeface="Calibri" charset="0"/>
                <a:cs typeface="Open Sans" charset="0"/>
              </a:rPr>
              <a:t> and not-for-profit use only. The slide deck is made available for lawful, personal use only and </a:t>
            </a:r>
            <a:r>
              <a:rPr lang="en-CA" sz="1800" b="1" dirty="0">
                <a:solidFill>
                  <a:srgbClr val="000000"/>
                </a:solidFill>
                <a:latin typeface="Open Sans" charset="0"/>
                <a:ea typeface="Calibri" charset="0"/>
                <a:cs typeface="Open Sans" charset="0"/>
              </a:rPr>
              <a:t>not for commercial use</a:t>
            </a:r>
            <a:r>
              <a:rPr lang="en-CA" sz="1800" b="1" dirty="0" smtClean="0">
                <a:solidFill>
                  <a:srgbClr val="000000"/>
                </a:solidFill>
                <a:latin typeface="Open Sans" charset="0"/>
                <a:ea typeface="Calibri" charset="0"/>
                <a:cs typeface="Open Sans" charset="0"/>
              </a:rPr>
              <a:t>.</a:t>
            </a:r>
          </a:p>
          <a:p>
            <a:pPr>
              <a:lnSpc>
                <a:spcPct val="107000"/>
              </a:lnSpc>
              <a:spcAft>
                <a:spcPts val="800"/>
              </a:spcAft>
            </a:pPr>
            <a:endParaRPr lang="en-US" sz="1800" dirty="0">
              <a:latin typeface="Calibri" charset="0"/>
              <a:ea typeface="Calibri" charset="0"/>
              <a:cs typeface="Times New Roman" charset="0"/>
            </a:endParaRPr>
          </a:p>
          <a:p>
            <a:pPr>
              <a:lnSpc>
                <a:spcPct val="107000"/>
              </a:lnSpc>
              <a:spcAft>
                <a:spcPts val="800"/>
              </a:spcAft>
            </a:pPr>
            <a:r>
              <a:rPr lang="en-CA" sz="1800" b="1" dirty="0">
                <a:solidFill>
                  <a:srgbClr val="000000"/>
                </a:solidFill>
                <a:latin typeface="Open Sans" charset="0"/>
                <a:ea typeface="Calibri" charset="0"/>
                <a:cs typeface="Open Sans" charset="0"/>
              </a:rPr>
              <a:t>The unauthorized reproduction, distribution of this copyrighted work is not permitted.</a:t>
            </a:r>
            <a:endParaRPr lang="en-US" sz="1800" dirty="0">
              <a:latin typeface="Calibri" charset="0"/>
              <a:ea typeface="Calibri" charset="0"/>
              <a:cs typeface="Times New Roman" charset="0"/>
            </a:endParaRPr>
          </a:p>
          <a:p>
            <a:pPr>
              <a:lnSpc>
                <a:spcPct val="107000"/>
              </a:lnSpc>
              <a:spcAft>
                <a:spcPts val="800"/>
              </a:spcAft>
            </a:pPr>
            <a:endParaRPr lang="en-CA" sz="1800" b="1" dirty="0" smtClean="0">
              <a:solidFill>
                <a:srgbClr val="000000"/>
              </a:solidFill>
              <a:latin typeface="Open Sans" charset="0"/>
              <a:ea typeface="Calibri" charset="0"/>
              <a:cs typeface="Open Sans" charset="0"/>
            </a:endParaRPr>
          </a:p>
          <a:p>
            <a:pPr>
              <a:lnSpc>
                <a:spcPct val="107000"/>
              </a:lnSpc>
              <a:spcAft>
                <a:spcPts val="800"/>
              </a:spcAft>
            </a:pPr>
            <a:r>
              <a:rPr lang="en-CA" sz="1800" b="1" dirty="0" smtClean="0">
                <a:solidFill>
                  <a:srgbClr val="000000"/>
                </a:solidFill>
                <a:latin typeface="Open Sans" charset="0"/>
                <a:ea typeface="Calibri" charset="0"/>
                <a:cs typeface="Open Sans" charset="0"/>
              </a:rPr>
              <a:t>For </a:t>
            </a:r>
            <a:r>
              <a:rPr lang="en-CA" sz="1800" b="1" dirty="0">
                <a:solidFill>
                  <a:srgbClr val="000000"/>
                </a:solidFill>
                <a:latin typeface="Open Sans" charset="0"/>
                <a:ea typeface="Calibri" charset="0"/>
                <a:cs typeface="Open Sans" charset="0"/>
              </a:rPr>
              <a:t>permission to use this slide deck for commercial or any use other than personal, please contact </a:t>
            </a:r>
            <a:r>
              <a:rPr lang="en-CA" sz="1800" u="sng" dirty="0">
                <a:solidFill>
                  <a:srgbClr val="0563C1"/>
                </a:solidFill>
                <a:latin typeface="Open Sans" charset="0"/>
                <a:ea typeface="Calibri" charset="0"/>
                <a:cs typeface="Open Sans" charset="0"/>
                <a:hlinkClick r:id="rId2"/>
              </a:rPr>
              <a:t>guidelines@diabetes.ca</a:t>
            </a:r>
            <a:r>
              <a:rPr lang="en-CA" sz="1800" b="1" dirty="0">
                <a:solidFill>
                  <a:srgbClr val="000000"/>
                </a:solidFill>
                <a:latin typeface="Open Sans" charset="0"/>
                <a:ea typeface="Calibri" charset="0"/>
                <a:cs typeface="Open Sans" charset="0"/>
              </a:rPr>
              <a:t> </a:t>
            </a:r>
            <a:endParaRPr lang="en-US" sz="1800" dirty="0">
              <a:effectLst/>
              <a:latin typeface="Calibri" charset="0"/>
              <a:ea typeface="Calibri" charset="0"/>
              <a:cs typeface="Times New Roman" charset="0"/>
            </a:endParaRPr>
          </a:p>
        </p:txBody>
      </p:sp>
    </p:spTree>
    <p:extLst>
      <p:ext uri="{BB962C8B-B14F-4D97-AF65-F5344CB8AC3E}">
        <p14:creationId xmlns:p14="http://schemas.microsoft.com/office/powerpoint/2010/main" val="4132068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2"/>
          <p:cNvSpPr>
            <a:spLocks noGrp="1"/>
          </p:cNvSpPr>
          <p:nvPr>
            <p:ph type="title" idx="4294967295"/>
          </p:nvPr>
        </p:nvSpPr>
        <p:spPr/>
        <p:txBody>
          <a:bodyPr/>
          <a:lstStyle/>
          <a:p>
            <a:r>
              <a:rPr lang="en-US" altLang="en-US" smtClean="0">
                <a:latin typeface="Open Sans"/>
                <a:ea typeface="Open Sans"/>
                <a:cs typeface="Open Sans"/>
              </a:rPr>
              <a:t>Key Messages</a:t>
            </a:r>
            <a:endParaRPr lang="en-CA" altLang="en-US" smtClean="0">
              <a:latin typeface="Open Sans"/>
              <a:ea typeface="Open Sans"/>
              <a:cs typeface="Open Sans"/>
            </a:endParaRPr>
          </a:p>
        </p:txBody>
      </p:sp>
      <p:sp>
        <p:nvSpPr>
          <p:cNvPr id="55298" name="Rectangle 3"/>
          <p:cNvSpPr>
            <a:spLocks noGrp="1"/>
          </p:cNvSpPr>
          <p:nvPr>
            <p:ph type="body" idx="4294967295"/>
          </p:nvPr>
        </p:nvSpPr>
        <p:spPr>
          <a:xfrm>
            <a:off x="628650" y="1536700"/>
            <a:ext cx="7886700" cy="4329113"/>
          </a:xfrm>
        </p:spPr>
        <p:txBody>
          <a:bodyPr/>
          <a:lstStyle/>
          <a:p>
            <a:pPr>
              <a:lnSpc>
                <a:spcPct val="100000"/>
              </a:lnSpc>
              <a:spcBef>
                <a:spcPts val="900"/>
              </a:spcBef>
            </a:pPr>
            <a:r>
              <a:rPr lang="en-CA" altLang="en-US" sz="2400" b="0" smtClean="0">
                <a:latin typeface="Open Sans"/>
                <a:ea typeface="Open Sans"/>
                <a:cs typeface="Open Sans"/>
              </a:rPr>
              <a:t>Individualize self-management education interventions according to the type of diabetes and recommended therapy within the context of the individual’s ability for learning and change, culture, health beliefs and preferences, literacy level, socioeconomic status, and other health challenges</a:t>
            </a:r>
          </a:p>
          <a:p>
            <a:pPr>
              <a:lnSpc>
                <a:spcPct val="100000"/>
              </a:lnSpc>
              <a:spcBef>
                <a:spcPts val="900"/>
              </a:spcBef>
            </a:pPr>
            <a:r>
              <a:rPr lang="en-CA" altLang="en-US" sz="2400" b="0" smtClean="0">
                <a:latin typeface="Open Sans"/>
                <a:ea typeface="Open Sans"/>
                <a:cs typeface="Open Sans"/>
              </a:rPr>
              <a:t>Create and offer self-management support that reflects person-centred goals and needs</a:t>
            </a:r>
            <a:br>
              <a:rPr lang="en-CA" altLang="en-US" sz="2400" b="0" smtClean="0">
                <a:latin typeface="Open Sans"/>
                <a:ea typeface="Open Sans"/>
                <a:cs typeface="Open Sans"/>
              </a:rPr>
            </a:br>
            <a:endParaRPr lang="en-CA" altLang="en-US" sz="2400" b="0" smtClean="0">
              <a:latin typeface="Open Sans"/>
              <a:ea typeface="Open Sans"/>
              <a:cs typeface="Open Sans"/>
            </a:endParaRPr>
          </a:p>
        </p:txBody>
      </p:sp>
      <p:sp>
        <p:nvSpPr>
          <p:cNvPr id="55299" name="Text Box 4"/>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t>2018 Diabetes Canada CPG – Chapter 7.  Self-Management Education and Support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2"/>
          <p:cNvSpPr>
            <a:spLocks noGrp="1"/>
          </p:cNvSpPr>
          <p:nvPr>
            <p:ph type="title" idx="4294967295"/>
          </p:nvPr>
        </p:nvSpPr>
        <p:spPr/>
        <p:txBody>
          <a:bodyPr/>
          <a:lstStyle/>
          <a:p>
            <a:r>
              <a:rPr lang="en-US" altLang="en-US" sz="4000" smtClean="0">
                <a:latin typeface="Open Sans"/>
                <a:ea typeface="Open Sans"/>
                <a:cs typeface="Open Sans"/>
              </a:rPr>
              <a:t>Key Messages for People with Diabetes</a:t>
            </a:r>
            <a:endParaRPr lang="en-CA" altLang="en-US" sz="4000" smtClean="0">
              <a:latin typeface="Open Sans"/>
              <a:ea typeface="Open Sans"/>
              <a:cs typeface="Open Sans"/>
            </a:endParaRPr>
          </a:p>
        </p:txBody>
      </p:sp>
      <p:sp>
        <p:nvSpPr>
          <p:cNvPr id="56322" name="Rectangle 3"/>
          <p:cNvSpPr>
            <a:spLocks noGrp="1"/>
          </p:cNvSpPr>
          <p:nvPr>
            <p:ph type="body" idx="4294967295"/>
          </p:nvPr>
        </p:nvSpPr>
        <p:spPr>
          <a:xfrm>
            <a:off x="628650" y="1825625"/>
            <a:ext cx="8064500" cy="4824413"/>
          </a:xfrm>
        </p:spPr>
        <p:txBody>
          <a:bodyPr/>
          <a:lstStyle/>
          <a:p>
            <a:pPr>
              <a:lnSpc>
                <a:spcPct val="100000"/>
              </a:lnSpc>
            </a:pPr>
            <a:r>
              <a:rPr lang="en-CA" altLang="en-US" sz="2000" b="0" smtClean="0">
                <a:latin typeface="Open Sans"/>
                <a:ea typeface="Open Sans"/>
                <a:cs typeface="Open Sans"/>
              </a:rPr>
              <a:t>A variety of diabetes education and support programs are available to you. These may include group classes and individual counselling sessions as well as strategies that use technology (e.g., Internet-based computer programs, mobile phone apps)</a:t>
            </a:r>
          </a:p>
          <a:p>
            <a:pPr>
              <a:lnSpc>
                <a:spcPct val="100000"/>
              </a:lnSpc>
            </a:pPr>
            <a:r>
              <a:rPr lang="en-CA" altLang="en-US" sz="2000" b="0" smtClean="0">
                <a:latin typeface="Open Sans"/>
                <a:ea typeface="Open Sans"/>
                <a:cs typeface="Open Sans"/>
              </a:rPr>
              <a:t>You are strongly encouraged to access diabetes self-management education and support when you are first diagnosed as well as during times when there are changes in your diabetes treatment, general health or life circumstances</a:t>
            </a:r>
          </a:p>
          <a:p>
            <a:pPr>
              <a:lnSpc>
                <a:spcPct val="100000"/>
              </a:lnSpc>
            </a:pPr>
            <a:r>
              <a:rPr lang="en-CA" altLang="en-US" sz="2000" b="0" smtClean="0">
                <a:latin typeface="Open Sans"/>
                <a:ea typeface="Open Sans"/>
                <a:cs typeface="Open Sans"/>
              </a:rPr>
              <a:t>Work with your diabetes team to</a:t>
            </a:r>
          </a:p>
          <a:p>
            <a:pPr lvl="1">
              <a:lnSpc>
                <a:spcPct val="100000"/>
              </a:lnSpc>
            </a:pPr>
            <a:r>
              <a:rPr lang="en-CA" altLang="en-US" sz="2000" b="1" smtClean="0">
                <a:latin typeface="Open Sans"/>
                <a:ea typeface="Open Sans Light"/>
                <a:cs typeface="Open Sans Light"/>
              </a:rPr>
              <a:t>establish a trusting and collaborative relationship</a:t>
            </a:r>
          </a:p>
          <a:p>
            <a:pPr lvl="1">
              <a:lnSpc>
                <a:spcPct val="100000"/>
              </a:lnSpc>
            </a:pPr>
            <a:r>
              <a:rPr lang="en-CA" altLang="en-US" sz="2000" b="1" smtClean="0">
                <a:latin typeface="Open Sans"/>
                <a:ea typeface="Open Sans Light"/>
                <a:cs typeface="Open Sans Light"/>
              </a:rPr>
              <a:t>set goals for caring for your diabetes and health, and</a:t>
            </a:r>
          </a:p>
          <a:p>
            <a:pPr lvl="1">
              <a:lnSpc>
                <a:spcPct val="100000"/>
              </a:lnSpc>
            </a:pPr>
            <a:r>
              <a:rPr lang="en-CA" altLang="en-US" sz="2000" b="1" smtClean="0">
                <a:latin typeface="Open Sans"/>
                <a:ea typeface="Open Sans Light"/>
                <a:cs typeface="Open Sans Light"/>
              </a:rPr>
              <a:t>identify strategies to help you manage your diabetes</a:t>
            </a:r>
          </a:p>
        </p:txBody>
      </p:sp>
      <p:sp>
        <p:nvSpPr>
          <p:cNvPr id="56323" name="Text Box 4"/>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t>2018 Diabetes Canada CPG – Chapter 7.  Self-Management Education and Support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Title 4"/>
          <p:cNvSpPr>
            <a:spLocks noGrp="1"/>
          </p:cNvSpPr>
          <p:nvPr>
            <p:ph type="title"/>
          </p:nvPr>
        </p:nvSpPr>
        <p:spPr>
          <a:xfrm>
            <a:off x="666750" y="147638"/>
            <a:ext cx="7886700" cy="1325562"/>
          </a:xfrm>
        </p:spPr>
        <p:txBody>
          <a:bodyPr/>
          <a:lstStyle/>
          <a:p>
            <a:pPr algn="ctr"/>
            <a:r>
              <a:rPr lang="en-US" sz="3600" b="0" smtClean="0">
                <a:latin typeface="Open Sans"/>
                <a:ea typeface="Open Sans"/>
                <a:cs typeface="Open Sans"/>
              </a:rPr>
              <a:t>Visit </a:t>
            </a:r>
            <a:r>
              <a:rPr lang="en-US" sz="3600" smtClean="0">
                <a:latin typeface="Open Sans"/>
                <a:ea typeface="Open Sans"/>
                <a:cs typeface="Open Sans"/>
              </a:rPr>
              <a:t>guidelines.diabetes.ca</a:t>
            </a:r>
            <a:r>
              <a:rPr lang="en-US" sz="3600" b="0" smtClean="0">
                <a:latin typeface="Open Sans"/>
                <a:ea typeface="Open Sans"/>
                <a:cs typeface="Open Sans"/>
              </a:rPr>
              <a:t> </a:t>
            </a:r>
            <a:br>
              <a:rPr lang="en-US" sz="3600" b="0" smtClean="0">
                <a:latin typeface="Open Sans"/>
                <a:ea typeface="Open Sans"/>
                <a:cs typeface="Open Sans"/>
              </a:rPr>
            </a:br>
            <a:endParaRPr lang="en-US" sz="3600" b="0" smtClean="0">
              <a:latin typeface="Open Sans"/>
              <a:ea typeface="Open Sans"/>
              <a:cs typeface="Open Sans"/>
            </a:endParaRPr>
          </a:p>
        </p:txBody>
      </p:sp>
      <p:pic>
        <p:nvPicPr>
          <p:cNvPr id="57346" name="Picture 5"/>
          <p:cNvPicPr>
            <a:picLocks noChangeAspect="1"/>
          </p:cNvPicPr>
          <p:nvPr/>
        </p:nvPicPr>
        <p:blipFill>
          <a:blip r:embed="rId2"/>
          <a:srcRect/>
          <a:stretch>
            <a:fillRect/>
          </a:stretch>
        </p:blipFill>
        <p:spPr bwMode="auto">
          <a:xfrm>
            <a:off x="0" y="1030288"/>
            <a:ext cx="9144000" cy="5724525"/>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Title 1"/>
          <p:cNvSpPr>
            <a:spLocks noGrp="1"/>
          </p:cNvSpPr>
          <p:nvPr>
            <p:ph type="title"/>
          </p:nvPr>
        </p:nvSpPr>
        <p:spPr>
          <a:xfrm>
            <a:off x="641350" y="0"/>
            <a:ext cx="7886700" cy="1325563"/>
          </a:xfrm>
        </p:spPr>
        <p:txBody>
          <a:bodyPr/>
          <a:lstStyle/>
          <a:p>
            <a:pPr algn="ctr"/>
            <a:r>
              <a:rPr lang="en-US" smtClean="0">
                <a:latin typeface="Open Sans"/>
                <a:ea typeface="Open Sans"/>
                <a:cs typeface="Open Sans"/>
              </a:rPr>
              <a:t>Or download the App</a:t>
            </a:r>
          </a:p>
        </p:txBody>
      </p:sp>
      <p:pic>
        <p:nvPicPr>
          <p:cNvPr id="58370" name="Picture 3"/>
          <p:cNvPicPr>
            <a:picLocks noChangeAspect="1"/>
          </p:cNvPicPr>
          <p:nvPr/>
        </p:nvPicPr>
        <p:blipFill>
          <a:blip r:embed="rId2"/>
          <a:srcRect/>
          <a:stretch>
            <a:fillRect/>
          </a:stretch>
        </p:blipFill>
        <p:spPr bwMode="auto">
          <a:xfrm>
            <a:off x="4567238" y="2103438"/>
            <a:ext cx="4022725" cy="2952750"/>
          </a:xfrm>
          <a:prstGeom prst="rect">
            <a:avLst/>
          </a:prstGeom>
          <a:noFill/>
          <a:ln w="9525">
            <a:noFill/>
            <a:miter lim="800000"/>
            <a:headEnd/>
            <a:tailEnd/>
          </a:ln>
        </p:spPr>
      </p:pic>
      <p:pic>
        <p:nvPicPr>
          <p:cNvPr id="58371" name="Picture 5"/>
          <p:cNvPicPr>
            <a:picLocks noChangeAspect="1"/>
          </p:cNvPicPr>
          <p:nvPr/>
        </p:nvPicPr>
        <p:blipFill>
          <a:blip r:embed="rId3"/>
          <a:srcRect/>
          <a:stretch>
            <a:fillRect/>
          </a:stretch>
        </p:blipFill>
        <p:spPr bwMode="auto">
          <a:xfrm>
            <a:off x="1090613" y="1090613"/>
            <a:ext cx="3052762" cy="5430837"/>
          </a:xfrm>
          <a:prstGeom prst="rect">
            <a:avLst/>
          </a:prstGeom>
          <a:noFill/>
          <a:ln w="9525">
            <a:noFill/>
            <a:miter lim="800000"/>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Title 1"/>
          <p:cNvSpPr>
            <a:spLocks noGrp="1"/>
          </p:cNvSpPr>
          <p:nvPr>
            <p:ph type="title" idx="4294967295"/>
          </p:nvPr>
        </p:nvSpPr>
        <p:spPr/>
        <p:txBody>
          <a:bodyPr lIns="91440" tIns="45720" rIns="91440" bIns="45720"/>
          <a:lstStyle/>
          <a:p>
            <a:pPr eaLnBrk="1" hangingPunct="1"/>
            <a:r>
              <a:rPr lang="en-US" altLang="en-US" smtClean="0">
                <a:latin typeface="Open Sans"/>
                <a:ea typeface="Open Sans"/>
                <a:cs typeface="Open Sans"/>
              </a:rPr>
              <a:t>Diabetes Canada Clinical Practice Guidelines</a:t>
            </a:r>
          </a:p>
        </p:txBody>
      </p:sp>
      <p:sp>
        <p:nvSpPr>
          <p:cNvPr id="59394" name="Content Placeholder 2"/>
          <p:cNvSpPr>
            <a:spLocks noGrp="1"/>
          </p:cNvSpPr>
          <p:nvPr>
            <p:ph idx="4294967295"/>
          </p:nvPr>
        </p:nvSpPr>
        <p:spPr/>
        <p:txBody>
          <a:bodyPr lIns="91440" tIns="45720" rIns="91440" bIns="45720"/>
          <a:lstStyle/>
          <a:p>
            <a:pPr marL="0" indent="0" defTabSz="914400" eaLnBrk="1" hangingPunct="1">
              <a:buFont typeface="Arial" charset="0"/>
              <a:buNone/>
            </a:pPr>
            <a:endParaRPr lang="en-US" altLang="en-US" smtClean="0">
              <a:latin typeface="Open Sans"/>
              <a:ea typeface="Open Sans"/>
              <a:cs typeface="Open Sans"/>
              <a:hlinkClick r:id="rId2"/>
            </a:endParaRPr>
          </a:p>
          <a:p>
            <a:pPr marL="0" indent="0" defTabSz="914400" eaLnBrk="1" hangingPunct="1">
              <a:buFont typeface="Arial" charset="0"/>
              <a:buNone/>
            </a:pPr>
            <a:r>
              <a:rPr lang="en-US" altLang="en-US" smtClean="0">
                <a:solidFill>
                  <a:srgbClr val="C00000"/>
                </a:solidFill>
                <a:latin typeface="Open Sans"/>
                <a:ea typeface="Open Sans"/>
                <a:cs typeface="Open Sans"/>
                <a:hlinkClick r:id="rId2"/>
              </a:rPr>
              <a:t>http://guidelines.diabetes.ca</a:t>
            </a:r>
            <a:r>
              <a:rPr lang="en-US" altLang="en-US" smtClean="0">
                <a:solidFill>
                  <a:srgbClr val="C00000"/>
                </a:solidFill>
                <a:latin typeface="Open Sans"/>
                <a:ea typeface="Open Sans"/>
                <a:cs typeface="Open Sans"/>
              </a:rPr>
              <a:t> </a:t>
            </a:r>
            <a:r>
              <a:rPr lang="en-US" altLang="en-US" smtClean="0">
                <a:solidFill>
                  <a:schemeClr val="accent1"/>
                </a:solidFill>
                <a:latin typeface="Open Sans"/>
                <a:ea typeface="Open Sans"/>
                <a:cs typeface="Open Sans"/>
              </a:rPr>
              <a:t>– for health-care providers</a:t>
            </a:r>
          </a:p>
          <a:p>
            <a:pPr marL="0" indent="0" defTabSz="914400" eaLnBrk="1" hangingPunct="1">
              <a:buFont typeface="Arial" charset="0"/>
              <a:buNone/>
            </a:pPr>
            <a:endParaRPr lang="en-US" altLang="en-US" smtClean="0">
              <a:solidFill>
                <a:schemeClr val="accent1"/>
              </a:solidFill>
              <a:latin typeface="Open Sans"/>
              <a:ea typeface="Open Sans"/>
              <a:cs typeface="Open Sans"/>
            </a:endParaRPr>
          </a:p>
          <a:p>
            <a:pPr marL="0" indent="0" defTabSz="914400" eaLnBrk="1" hangingPunct="1">
              <a:buFont typeface="Arial" charset="0"/>
              <a:buNone/>
            </a:pPr>
            <a:r>
              <a:rPr lang="en-US" altLang="en-US" smtClean="0">
                <a:latin typeface="Open Sans"/>
                <a:ea typeface="Open Sans"/>
                <a:cs typeface="Open Sans"/>
              </a:rPr>
              <a:t>1-800-BANTING (226-8464)</a:t>
            </a:r>
          </a:p>
          <a:p>
            <a:pPr marL="0" indent="0" defTabSz="914400" eaLnBrk="1" hangingPunct="1">
              <a:buFont typeface="Arial" charset="0"/>
              <a:buNone/>
            </a:pPr>
            <a:endParaRPr lang="en-US" altLang="en-US" smtClean="0">
              <a:latin typeface="Open Sans"/>
              <a:ea typeface="Open Sans"/>
              <a:cs typeface="Open Sans"/>
            </a:endParaRPr>
          </a:p>
          <a:p>
            <a:pPr marL="0" indent="0" defTabSz="914400" eaLnBrk="1" hangingPunct="1">
              <a:buFont typeface="Arial" charset="0"/>
              <a:buNone/>
            </a:pPr>
            <a:r>
              <a:rPr lang="en-US" altLang="en-US" smtClean="0">
                <a:latin typeface="Open Sans"/>
                <a:ea typeface="Open Sans"/>
                <a:cs typeface="Open Sans"/>
                <a:hlinkClick r:id="rId3"/>
              </a:rPr>
              <a:t>http://diabetes.ca </a:t>
            </a:r>
            <a:r>
              <a:rPr lang="en-US" altLang="en-US" smtClean="0">
                <a:solidFill>
                  <a:schemeClr val="accent1"/>
                </a:solidFill>
                <a:latin typeface="Open Sans"/>
                <a:ea typeface="Open Sans"/>
                <a:cs typeface="Open Sans"/>
              </a:rPr>
              <a:t>– for people with diabetes</a:t>
            </a:r>
          </a:p>
          <a:p>
            <a:pPr marL="0" indent="0" defTabSz="914400" eaLnBrk="1" hangingPunct="1"/>
            <a:endParaRPr lang="en-US" altLang="en-US" smtClean="0">
              <a:solidFill>
                <a:schemeClr val="accent1"/>
              </a:solidFill>
              <a:latin typeface="Open Sans"/>
              <a:ea typeface="Open Sans"/>
              <a:cs typeface="Open Sans"/>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le 1"/>
          <p:cNvSpPr>
            <a:spLocks noGrp="1"/>
          </p:cNvSpPr>
          <p:nvPr>
            <p:ph type="title" idx="4294967295"/>
          </p:nvPr>
        </p:nvSpPr>
        <p:spPr/>
        <p:txBody>
          <a:bodyPr/>
          <a:lstStyle/>
          <a:p>
            <a:pPr eaLnBrk="1" hangingPunct="1"/>
            <a:r>
              <a:rPr lang="en-CA" altLang="en-US" smtClean="0">
                <a:latin typeface="Open Sans"/>
                <a:ea typeface="Open Sans"/>
                <a:cs typeface="Open Sans"/>
              </a:rPr>
              <a:t>Key Changes</a:t>
            </a:r>
          </a:p>
        </p:txBody>
      </p:sp>
      <p:sp>
        <p:nvSpPr>
          <p:cNvPr id="57347" name="Content Placeholder 2"/>
          <p:cNvSpPr>
            <a:spLocks noGrp="1"/>
          </p:cNvSpPr>
          <p:nvPr>
            <p:ph type="body" idx="4294967295"/>
          </p:nvPr>
        </p:nvSpPr>
        <p:spPr>
          <a:xfrm>
            <a:off x="628650" y="1524000"/>
            <a:ext cx="7886700" cy="4329113"/>
          </a:xfrm>
        </p:spPr>
        <p:txBody>
          <a:bodyPr/>
          <a:lstStyle/>
          <a:p>
            <a:pPr>
              <a:lnSpc>
                <a:spcPct val="100000"/>
              </a:lnSpc>
              <a:buFont typeface="Arial" panose="020B0604020202020204" pitchFamily="34" charset="0"/>
              <a:buChar char="•"/>
              <a:defRPr/>
            </a:pPr>
            <a:r>
              <a:rPr lang="en-US" altLang="en-US" sz="2200" b="0" dirty="0" smtClean="0">
                <a:latin typeface="Open Sans" panose="020B0604020202020204" pitchFamily="34" charset="0"/>
              </a:rPr>
              <a:t>Self-management education and support should be interactive and collaborative, to improve: knowledge, attitudes, self-efficacy, healthy </a:t>
            </a:r>
            <a:r>
              <a:rPr lang="en-US" altLang="en-US" sz="2200" b="0" dirty="0" err="1" smtClean="0">
                <a:latin typeface="Open Sans" panose="020B0604020202020204" pitchFamily="34" charset="0"/>
              </a:rPr>
              <a:t>behaviours</a:t>
            </a:r>
            <a:r>
              <a:rPr lang="en-US" altLang="en-US" sz="2200" b="0" dirty="0" smtClean="0">
                <a:latin typeface="Open Sans" panose="020B0604020202020204" pitchFamily="34" charset="0"/>
              </a:rPr>
              <a:t>, as well as clinical outcomes.</a:t>
            </a:r>
          </a:p>
          <a:p>
            <a:pPr>
              <a:lnSpc>
                <a:spcPct val="100000"/>
              </a:lnSpc>
              <a:buFont typeface="Arial" panose="020B0604020202020204" pitchFamily="34" charset="0"/>
              <a:buChar char="•"/>
              <a:defRPr/>
            </a:pPr>
            <a:r>
              <a:rPr lang="en-US" sz="2200" b="0" dirty="0" smtClean="0"/>
              <a:t>Self-management support </a:t>
            </a:r>
            <a:r>
              <a:rPr lang="en-US" sz="2200" b="0" dirty="0"/>
              <a:t>should </a:t>
            </a:r>
            <a:r>
              <a:rPr lang="en-US" sz="2200" b="0" dirty="0" smtClean="0"/>
              <a:t>offer implementing </a:t>
            </a:r>
            <a:r>
              <a:rPr lang="en-US" sz="2200" b="0" dirty="0"/>
              <a:t>and maintaining diabetes </a:t>
            </a:r>
            <a:r>
              <a:rPr lang="en-US" sz="2200" b="0" dirty="0" smtClean="0"/>
              <a:t>self-management:</a:t>
            </a:r>
          </a:p>
          <a:p>
            <a:pPr lvl="1">
              <a:lnSpc>
                <a:spcPct val="100000"/>
              </a:lnSpc>
              <a:buFont typeface="Arial" panose="020B0604020202020204" pitchFamily="34" charset="0"/>
              <a:buChar char="•"/>
              <a:defRPr/>
            </a:pPr>
            <a:r>
              <a:rPr lang="en-US" sz="1600" b="1" dirty="0" smtClean="0"/>
              <a:t>a</a:t>
            </a:r>
            <a:r>
              <a:rPr lang="en-US" sz="1600" b="1" dirty="0"/>
              <a:t>) Peer-led support or community support workers </a:t>
            </a:r>
            <a:endParaRPr lang="en-US" sz="1600" b="1" dirty="0" smtClean="0"/>
          </a:p>
          <a:p>
            <a:pPr lvl="1">
              <a:lnSpc>
                <a:spcPct val="100000"/>
              </a:lnSpc>
              <a:buFont typeface="Arial" panose="020B0604020202020204" pitchFamily="34" charset="0"/>
              <a:buChar char="•"/>
              <a:defRPr/>
            </a:pPr>
            <a:r>
              <a:rPr lang="en-US" sz="1600" b="1" dirty="0" smtClean="0"/>
              <a:t>b</a:t>
            </a:r>
            <a:r>
              <a:rPr lang="en-US" sz="1600" b="1" dirty="0"/>
              <a:t>) Diabetes coaching </a:t>
            </a:r>
            <a:endParaRPr lang="en-US" sz="1600" b="1" dirty="0" smtClean="0"/>
          </a:p>
          <a:p>
            <a:pPr lvl="1">
              <a:lnSpc>
                <a:spcPct val="100000"/>
              </a:lnSpc>
              <a:buFont typeface="Arial" panose="020B0604020202020204" pitchFamily="34" charset="0"/>
              <a:buChar char="•"/>
              <a:defRPr/>
            </a:pPr>
            <a:r>
              <a:rPr lang="en-US" sz="1600" b="1" dirty="0" smtClean="0"/>
              <a:t>c</a:t>
            </a:r>
            <a:r>
              <a:rPr lang="en-US" sz="1600" b="1" dirty="0"/>
              <a:t>) Telephone follow </a:t>
            </a:r>
            <a:r>
              <a:rPr lang="en-US" sz="1600" b="1" dirty="0" smtClean="0"/>
              <a:t>up</a:t>
            </a:r>
          </a:p>
          <a:p>
            <a:pPr>
              <a:lnSpc>
                <a:spcPct val="100000"/>
              </a:lnSpc>
              <a:buFont typeface="Arial" panose="020B0604020202020204" pitchFamily="34" charset="0"/>
              <a:buChar char="•"/>
              <a:defRPr/>
            </a:pPr>
            <a:r>
              <a:rPr lang="en-CA" altLang="en-US" sz="2200" b="0" dirty="0" smtClean="0">
                <a:latin typeface="Open Sans" panose="020B0604020202020204" pitchFamily="34" charset="0"/>
              </a:rPr>
              <a:t>Technologies such as internet-based computer programs, glucose monitoring systems, brief text messages and mobile apps may be used to support self-management.</a:t>
            </a:r>
          </a:p>
          <a:p>
            <a:pPr marL="0" indent="0">
              <a:lnSpc>
                <a:spcPct val="100000"/>
              </a:lnSpc>
              <a:buFont typeface="Arial" panose="020B0604020202020204" pitchFamily="34" charset="0"/>
              <a:buNone/>
              <a:defRPr/>
            </a:pPr>
            <a:endParaRPr lang="en-CA" altLang="en-US" sz="1800" b="0" dirty="0">
              <a:latin typeface="Open Sans" panose="020B0604020202020204" pitchFamily="34" charset="0"/>
            </a:endParaRPr>
          </a:p>
        </p:txBody>
      </p:sp>
      <p:sp>
        <p:nvSpPr>
          <p:cNvPr id="28675"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p>
            <a:pPr algn="ctr" defTabSz="914400" eaLnBrk="0" hangingPunct="0"/>
            <a:r>
              <a:rPr lang="en-US" altLang="en-US" sz="2000" b="1">
                <a:solidFill>
                  <a:schemeClr val="bg1"/>
                </a:solidFill>
                <a:latin typeface="Arial" charset="0"/>
                <a:ea typeface="ＭＳ Ｐゴシック" pitchFamily="34" charset="-128"/>
              </a:rPr>
              <a:t>2018</a:t>
            </a:r>
          </a:p>
        </p:txBody>
      </p:sp>
      <p:sp>
        <p:nvSpPr>
          <p:cNvPr id="28676" name="Text Box 6"/>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t>2018 Diabetes Canada CPG – Chapter 7.  Self-Management Education and Support</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le 1"/>
          <p:cNvSpPr>
            <a:spLocks noGrp="1"/>
          </p:cNvSpPr>
          <p:nvPr>
            <p:ph type="title" idx="4294967295"/>
          </p:nvPr>
        </p:nvSpPr>
        <p:spPr>
          <a:xfrm>
            <a:off x="609600" y="787400"/>
            <a:ext cx="8210550" cy="1325563"/>
          </a:xfrm>
        </p:spPr>
        <p:txBody>
          <a:bodyPr lIns="91440" tIns="45720" rIns="91440" bIns="45720"/>
          <a:lstStyle/>
          <a:p>
            <a:pPr eaLnBrk="1" hangingPunct="1"/>
            <a:r>
              <a:rPr lang="en-CA" altLang="en-US" sz="3600" smtClean="0">
                <a:latin typeface="Open Sans"/>
                <a:ea typeface="Open Sans"/>
                <a:cs typeface="Open Sans"/>
              </a:rPr>
              <a:t>Self-Management Education (SME)</a:t>
            </a:r>
          </a:p>
        </p:txBody>
      </p:sp>
      <p:sp>
        <p:nvSpPr>
          <p:cNvPr id="29698" name="Content Placeholder 2"/>
          <p:cNvSpPr>
            <a:spLocks noGrp="1"/>
          </p:cNvSpPr>
          <p:nvPr>
            <p:ph idx="4294967295"/>
          </p:nvPr>
        </p:nvSpPr>
        <p:spPr>
          <a:xfrm>
            <a:off x="625475" y="1828800"/>
            <a:ext cx="7886700" cy="4329113"/>
          </a:xfrm>
        </p:spPr>
        <p:txBody>
          <a:bodyPr lIns="91440" tIns="45720" rIns="91440" bIns="45720"/>
          <a:lstStyle/>
          <a:p>
            <a:pPr marL="0" indent="0" algn="ctr" defTabSz="914400" eaLnBrk="1" hangingPunct="1">
              <a:spcBef>
                <a:spcPts val="1200"/>
              </a:spcBef>
              <a:buFont typeface="Arial" charset="0"/>
              <a:buNone/>
            </a:pPr>
            <a:endParaRPr lang="en-US" altLang="en-US" sz="3000" b="0" smtClean="0">
              <a:latin typeface="Open Sans"/>
              <a:ea typeface="Open Sans"/>
              <a:cs typeface="Open Sans"/>
            </a:endParaRPr>
          </a:p>
          <a:p>
            <a:pPr marL="0" indent="0" algn="ctr" defTabSz="914400" eaLnBrk="1" hangingPunct="1">
              <a:lnSpc>
                <a:spcPct val="100000"/>
              </a:lnSpc>
              <a:spcBef>
                <a:spcPts val="1200"/>
              </a:spcBef>
              <a:buFont typeface="Arial" charset="0"/>
              <a:buNone/>
            </a:pPr>
            <a:r>
              <a:rPr lang="en-US" altLang="en-US" sz="3000" b="0" smtClean="0">
                <a:latin typeface="Open Sans"/>
                <a:ea typeface="Open Sans"/>
                <a:cs typeface="Open Sans"/>
              </a:rPr>
              <a:t>An intervention that involves</a:t>
            </a:r>
          </a:p>
          <a:p>
            <a:pPr marL="0" indent="0" algn="ctr" defTabSz="914400" eaLnBrk="1" hangingPunct="1">
              <a:lnSpc>
                <a:spcPct val="100000"/>
              </a:lnSpc>
              <a:spcBef>
                <a:spcPts val="1200"/>
              </a:spcBef>
              <a:buFont typeface="Arial" charset="0"/>
              <a:buNone/>
            </a:pPr>
            <a:r>
              <a:rPr lang="en-US" altLang="en-US" sz="3000" u="sng" smtClean="0">
                <a:latin typeface="Open Sans"/>
                <a:ea typeface="Open Sans"/>
                <a:cs typeface="Open Sans"/>
              </a:rPr>
              <a:t>active patient participation</a:t>
            </a:r>
          </a:p>
          <a:p>
            <a:pPr marL="0" indent="0" algn="ctr" defTabSz="914400" eaLnBrk="1" hangingPunct="1">
              <a:lnSpc>
                <a:spcPct val="100000"/>
              </a:lnSpc>
              <a:spcBef>
                <a:spcPts val="1200"/>
              </a:spcBef>
              <a:buFont typeface="Arial" charset="0"/>
              <a:buNone/>
            </a:pPr>
            <a:r>
              <a:rPr lang="en-US" altLang="en-US" sz="3000" b="0" smtClean="0">
                <a:latin typeface="Open Sans"/>
                <a:ea typeface="Open Sans"/>
                <a:cs typeface="Open Sans"/>
              </a:rPr>
              <a:t>in self-monitoring and/or</a:t>
            </a:r>
          </a:p>
          <a:p>
            <a:pPr marL="0" indent="0" algn="ctr" defTabSz="914400" eaLnBrk="1" hangingPunct="1">
              <a:lnSpc>
                <a:spcPct val="100000"/>
              </a:lnSpc>
              <a:spcBef>
                <a:spcPts val="1200"/>
              </a:spcBef>
              <a:buFont typeface="Arial" charset="0"/>
              <a:buNone/>
            </a:pPr>
            <a:r>
              <a:rPr lang="en-US" altLang="en-US" sz="3000" b="0" smtClean="0">
                <a:latin typeface="Open Sans"/>
                <a:ea typeface="Open Sans"/>
                <a:cs typeface="Open Sans"/>
              </a:rPr>
              <a:t>decision-making with the application of</a:t>
            </a:r>
          </a:p>
          <a:p>
            <a:pPr marL="0" indent="0" algn="ctr" defTabSz="914400" eaLnBrk="1" hangingPunct="1">
              <a:lnSpc>
                <a:spcPct val="100000"/>
              </a:lnSpc>
              <a:spcBef>
                <a:spcPts val="1200"/>
              </a:spcBef>
              <a:buFont typeface="Arial" charset="0"/>
              <a:buNone/>
            </a:pPr>
            <a:r>
              <a:rPr lang="en-US" altLang="en-US" sz="3000" b="0" smtClean="0">
                <a:latin typeface="Open Sans"/>
                <a:ea typeface="Open Sans"/>
                <a:cs typeface="Open Sans"/>
              </a:rPr>
              <a:t> knowledge and skills. </a:t>
            </a:r>
          </a:p>
        </p:txBody>
      </p:sp>
      <p:sp>
        <p:nvSpPr>
          <p:cNvPr id="29699" name="Text Box 4"/>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t>2018 Diabetes Canada CPG – Chapter 7.  Self-Management Education and Support</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p:cNvSpPr>
            <a:spLocks noGrp="1"/>
          </p:cNvSpPr>
          <p:nvPr>
            <p:ph type="title" idx="4294967295"/>
          </p:nvPr>
        </p:nvSpPr>
        <p:spPr/>
        <p:txBody>
          <a:bodyPr lIns="91440" tIns="45720" rIns="91440" bIns="45720"/>
          <a:lstStyle/>
          <a:p>
            <a:pPr eaLnBrk="1" hangingPunct="1"/>
            <a:r>
              <a:rPr lang="en-CA" altLang="en-US" smtClean="0">
                <a:latin typeface="Open Sans"/>
                <a:ea typeface="Open Sans"/>
                <a:cs typeface="Open Sans"/>
              </a:rPr>
              <a:t>Knowledge is Power</a:t>
            </a:r>
          </a:p>
        </p:txBody>
      </p:sp>
      <p:sp>
        <p:nvSpPr>
          <p:cNvPr id="31746" name="Content Placeholder 2"/>
          <p:cNvSpPr>
            <a:spLocks noGrp="1"/>
          </p:cNvSpPr>
          <p:nvPr>
            <p:ph idx="4294967295"/>
          </p:nvPr>
        </p:nvSpPr>
        <p:spPr/>
        <p:txBody>
          <a:bodyPr lIns="91440" tIns="45720" rIns="91440" bIns="45720"/>
          <a:lstStyle/>
          <a:p>
            <a:pPr marL="342900" indent="-342900" defTabSz="914400" eaLnBrk="1" hangingPunct="1">
              <a:lnSpc>
                <a:spcPct val="100000"/>
              </a:lnSpc>
            </a:pPr>
            <a:r>
              <a:rPr lang="en-CA" altLang="en-US" u="sng" smtClean="0">
                <a:latin typeface="Open Sans"/>
                <a:ea typeface="Open Sans"/>
                <a:cs typeface="Open Sans"/>
              </a:rPr>
              <a:t>Empowering</a:t>
            </a:r>
            <a:r>
              <a:rPr lang="en-CA" altLang="en-US" smtClean="0">
                <a:latin typeface="Open Sans"/>
                <a:ea typeface="Open Sans"/>
                <a:cs typeface="Open Sans"/>
              </a:rPr>
              <a:t> patients through self-management education improves:</a:t>
            </a:r>
          </a:p>
          <a:p>
            <a:pPr marL="1085850" lvl="2" indent="-228600" defTabSz="914400" eaLnBrk="1" hangingPunct="1">
              <a:lnSpc>
                <a:spcPct val="100000"/>
              </a:lnSpc>
              <a:buFont typeface="Arial" charset="0"/>
              <a:buChar char="–"/>
            </a:pPr>
            <a:r>
              <a:rPr lang="en-CA" altLang="en-US" sz="2000" smtClean="0">
                <a:latin typeface="Open Sans Light"/>
                <a:ea typeface="Open Sans Light"/>
                <a:cs typeface="Open Sans Light"/>
              </a:rPr>
              <a:t>A1C</a:t>
            </a:r>
          </a:p>
          <a:p>
            <a:pPr marL="1085850" lvl="2" indent="-228600" defTabSz="914400" eaLnBrk="1" hangingPunct="1">
              <a:lnSpc>
                <a:spcPct val="100000"/>
              </a:lnSpc>
              <a:buFont typeface="Arial" charset="0"/>
              <a:buChar char="–"/>
            </a:pPr>
            <a:r>
              <a:rPr lang="en-CA" altLang="en-US" sz="2000" smtClean="0">
                <a:latin typeface="Open Sans Light"/>
                <a:ea typeface="Open Sans Light"/>
                <a:cs typeface="Open Sans Light"/>
              </a:rPr>
              <a:t>Quality of life</a:t>
            </a:r>
          </a:p>
          <a:p>
            <a:pPr marL="1085850" lvl="2" indent="-228600" defTabSz="914400" eaLnBrk="1" hangingPunct="1">
              <a:lnSpc>
                <a:spcPct val="100000"/>
              </a:lnSpc>
              <a:buFont typeface="Arial" charset="0"/>
              <a:buChar char="–"/>
            </a:pPr>
            <a:r>
              <a:rPr lang="en-CA" altLang="en-US" sz="2000" smtClean="0">
                <a:latin typeface="Open Sans Light"/>
                <a:ea typeface="Open Sans Light"/>
                <a:cs typeface="Open Sans Light"/>
              </a:rPr>
              <a:t>Weight loss</a:t>
            </a:r>
          </a:p>
          <a:p>
            <a:pPr marL="1085850" lvl="2" indent="-228600" defTabSz="914400" eaLnBrk="1" hangingPunct="1">
              <a:lnSpc>
                <a:spcPct val="100000"/>
              </a:lnSpc>
              <a:buFont typeface="Arial" charset="0"/>
              <a:buChar char="–"/>
            </a:pPr>
            <a:r>
              <a:rPr lang="en-CA" altLang="en-US" sz="2000" smtClean="0">
                <a:latin typeface="Open Sans Light"/>
                <a:ea typeface="Open Sans Light"/>
                <a:cs typeface="Open Sans Light"/>
              </a:rPr>
              <a:t>Cardiovascular fitness</a:t>
            </a:r>
          </a:p>
          <a:p>
            <a:pPr marL="742950" lvl="1" indent="-285750" defTabSz="914400" eaLnBrk="1" hangingPunct="1">
              <a:lnSpc>
                <a:spcPct val="100000"/>
              </a:lnSpc>
            </a:pPr>
            <a:endParaRPr lang="en-CA" altLang="en-US" sz="2000" smtClean="0">
              <a:latin typeface="Open Sans Light"/>
              <a:ea typeface="Open Sans Light"/>
              <a:cs typeface="Open Sans Light"/>
            </a:endParaRPr>
          </a:p>
        </p:txBody>
      </p:sp>
      <p:pic>
        <p:nvPicPr>
          <p:cNvPr id="31747" name="Picture 5" descr="Picture1.png"/>
          <p:cNvPicPr>
            <a:picLocks noChangeAspect="1"/>
          </p:cNvPicPr>
          <p:nvPr/>
        </p:nvPicPr>
        <p:blipFill>
          <a:blip r:embed="rId3">
            <a:clrChange>
              <a:clrFrom>
                <a:srgbClr val="FFF200"/>
              </a:clrFrom>
              <a:clrTo>
                <a:srgbClr val="FFF200">
                  <a:alpha val="0"/>
                </a:srgbClr>
              </a:clrTo>
            </a:clrChange>
          </a:blip>
          <a:srcRect/>
          <a:stretch>
            <a:fillRect/>
          </a:stretch>
        </p:blipFill>
        <p:spPr bwMode="auto">
          <a:xfrm>
            <a:off x="6119813" y="3481388"/>
            <a:ext cx="1881187" cy="1776412"/>
          </a:xfrm>
          <a:prstGeom prst="rect">
            <a:avLst/>
          </a:prstGeom>
          <a:noFill/>
          <a:ln w="9525">
            <a:noFill/>
            <a:miter lim="800000"/>
            <a:headEnd/>
            <a:tailEnd/>
          </a:ln>
        </p:spPr>
      </p:pic>
      <p:sp>
        <p:nvSpPr>
          <p:cNvPr id="31748" name="Text Box 5"/>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t>2018 Diabetes Canada CPG – Chapter 7.  Self-Management Education and Support</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le 1"/>
          <p:cNvSpPr>
            <a:spLocks noGrp="1"/>
          </p:cNvSpPr>
          <p:nvPr>
            <p:ph type="title" idx="4294967295"/>
          </p:nvPr>
        </p:nvSpPr>
        <p:spPr/>
        <p:txBody>
          <a:bodyPr lIns="91440" tIns="45720" rIns="91440" bIns="45720"/>
          <a:lstStyle/>
          <a:p>
            <a:pPr eaLnBrk="1" hangingPunct="1"/>
            <a:r>
              <a:rPr lang="en-CA" altLang="en-US" smtClean="0">
                <a:latin typeface="Open Sans"/>
                <a:ea typeface="Open Sans"/>
                <a:cs typeface="Open Sans"/>
              </a:rPr>
              <a:t>Basic Knowledge and Skills</a:t>
            </a:r>
          </a:p>
        </p:txBody>
      </p:sp>
      <p:sp>
        <p:nvSpPr>
          <p:cNvPr id="33794" name="Content Placeholder 2"/>
          <p:cNvSpPr>
            <a:spLocks noGrp="1"/>
          </p:cNvSpPr>
          <p:nvPr>
            <p:ph idx="4294967295"/>
          </p:nvPr>
        </p:nvSpPr>
        <p:spPr>
          <a:xfrm>
            <a:off x="628650" y="1614488"/>
            <a:ext cx="7886700" cy="4329112"/>
          </a:xfrm>
        </p:spPr>
        <p:txBody>
          <a:bodyPr lIns="91440" tIns="45720" rIns="91440" bIns="45720"/>
          <a:lstStyle/>
          <a:p>
            <a:pPr marL="342900" indent="-342900" defTabSz="914400" eaLnBrk="1" hangingPunct="1">
              <a:lnSpc>
                <a:spcPct val="100000"/>
              </a:lnSpc>
            </a:pPr>
            <a:r>
              <a:rPr lang="en-US" altLang="en-US" b="0" smtClean="0">
                <a:latin typeface="Open Sans"/>
                <a:ea typeface="Open Sans"/>
                <a:cs typeface="Open Sans"/>
              </a:rPr>
              <a:t>Monitoring health parameters (including SMBG)</a:t>
            </a:r>
          </a:p>
          <a:p>
            <a:pPr marL="342900" indent="-342900" defTabSz="914400" eaLnBrk="1" hangingPunct="1">
              <a:lnSpc>
                <a:spcPct val="100000"/>
              </a:lnSpc>
            </a:pPr>
            <a:r>
              <a:rPr lang="en-US" altLang="en-US" b="0" smtClean="0">
                <a:latin typeface="Open Sans"/>
                <a:ea typeface="Open Sans"/>
                <a:cs typeface="Open Sans"/>
              </a:rPr>
              <a:t>Healthy eating</a:t>
            </a:r>
          </a:p>
          <a:p>
            <a:pPr marL="342900" indent="-342900" defTabSz="914400" eaLnBrk="1" hangingPunct="1">
              <a:lnSpc>
                <a:spcPct val="100000"/>
              </a:lnSpc>
            </a:pPr>
            <a:r>
              <a:rPr lang="en-US" altLang="en-US" b="0" smtClean="0">
                <a:latin typeface="Open Sans"/>
                <a:ea typeface="Open Sans"/>
                <a:cs typeface="Open Sans"/>
              </a:rPr>
              <a:t>Physical activity</a:t>
            </a:r>
          </a:p>
          <a:p>
            <a:pPr marL="342900" indent="-342900" defTabSz="914400" eaLnBrk="1" hangingPunct="1">
              <a:lnSpc>
                <a:spcPct val="100000"/>
              </a:lnSpc>
            </a:pPr>
            <a:r>
              <a:rPr lang="en-US" altLang="en-US" b="0" smtClean="0">
                <a:latin typeface="Open Sans"/>
                <a:ea typeface="Open Sans"/>
                <a:cs typeface="Open Sans"/>
              </a:rPr>
              <a:t>Pharmacotherapy and medication adjustment</a:t>
            </a:r>
          </a:p>
          <a:p>
            <a:pPr marL="342900" indent="-342900" defTabSz="914400" eaLnBrk="1" hangingPunct="1">
              <a:lnSpc>
                <a:spcPct val="100000"/>
              </a:lnSpc>
            </a:pPr>
            <a:r>
              <a:rPr lang="en-US" altLang="en-US" b="0" smtClean="0">
                <a:latin typeface="Open Sans"/>
                <a:ea typeface="Open Sans"/>
                <a:cs typeface="Open Sans"/>
              </a:rPr>
              <a:t>Hypo-/hyperglycemia prevention/management</a:t>
            </a:r>
          </a:p>
          <a:p>
            <a:pPr marL="342900" indent="-342900" defTabSz="914400" eaLnBrk="1" hangingPunct="1">
              <a:lnSpc>
                <a:spcPct val="100000"/>
              </a:lnSpc>
            </a:pPr>
            <a:r>
              <a:rPr lang="en-US" altLang="en-US" b="0" smtClean="0">
                <a:latin typeface="Open Sans"/>
                <a:ea typeface="Open Sans"/>
                <a:cs typeface="Open Sans"/>
              </a:rPr>
              <a:t>Prevention and surveillance of complications </a:t>
            </a:r>
          </a:p>
          <a:p>
            <a:pPr marL="342900" indent="-342900" defTabSz="914400" eaLnBrk="1" hangingPunct="1">
              <a:lnSpc>
                <a:spcPct val="100000"/>
              </a:lnSpc>
            </a:pPr>
            <a:r>
              <a:rPr lang="en-US" altLang="en-US" b="0" smtClean="0">
                <a:latin typeface="Open Sans"/>
                <a:ea typeface="Open Sans"/>
                <a:cs typeface="Open Sans"/>
              </a:rPr>
              <a:t>Problem identification and solving</a:t>
            </a:r>
            <a:endParaRPr lang="en-CA" altLang="en-US" b="0" smtClean="0">
              <a:latin typeface="Open Sans"/>
              <a:ea typeface="Open Sans"/>
              <a:cs typeface="Open Sans"/>
            </a:endParaRPr>
          </a:p>
        </p:txBody>
      </p:sp>
      <p:sp>
        <p:nvSpPr>
          <p:cNvPr id="33795" name="Text Box 4"/>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t>2018 Diabetes Canada CPG – Chapter 7.  Self-Management Education and Support</a:t>
            </a:r>
          </a:p>
        </p:txBody>
      </p:sp>
      <p:sp>
        <p:nvSpPr>
          <p:cNvPr id="33797" name="Text Box 5"/>
          <p:cNvSpPr txBox="1">
            <a:spLocks noChangeArrowheads="1"/>
          </p:cNvSpPr>
          <p:nvPr/>
        </p:nvSpPr>
        <p:spPr bwMode="auto">
          <a:xfrm>
            <a:off x="628650" y="6305550"/>
            <a:ext cx="3836988" cy="304800"/>
          </a:xfrm>
          <a:prstGeom prst="rect">
            <a:avLst/>
          </a:prstGeom>
          <a:noFill/>
          <a:ln w="9525">
            <a:noFill/>
            <a:miter lim="800000"/>
            <a:headEnd/>
            <a:tailEnd/>
          </a:ln>
          <a:effectLst/>
        </p:spPr>
        <p:txBody>
          <a:bodyPr>
            <a:spAutoFit/>
          </a:bodyPr>
          <a:lstStyle/>
          <a:p>
            <a:pPr defTabSz="914400">
              <a:spcBef>
                <a:spcPct val="50000"/>
              </a:spcBef>
            </a:pPr>
            <a:r>
              <a:rPr lang="en-US" sz="1400" i="1"/>
              <a:t>SMBG</a:t>
            </a:r>
            <a:r>
              <a:rPr lang="en-US" sz="1400"/>
              <a:t>; self-monitoring blood glucose</a:t>
            </a:r>
            <a:endParaRPr lang="en-CA" sz="140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itle 1"/>
          <p:cNvSpPr>
            <a:spLocks noGrp="1"/>
          </p:cNvSpPr>
          <p:nvPr>
            <p:ph type="title" idx="4294967295"/>
          </p:nvPr>
        </p:nvSpPr>
        <p:spPr>
          <a:xfrm>
            <a:off x="628650" y="609600"/>
            <a:ext cx="7886700" cy="1325563"/>
          </a:xfrm>
        </p:spPr>
        <p:txBody>
          <a:bodyPr lIns="91440" tIns="45720" rIns="91440" bIns="45720"/>
          <a:lstStyle/>
          <a:p>
            <a:pPr eaLnBrk="1" hangingPunct="1"/>
            <a:r>
              <a:rPr lang="en-CA" altLang="en-US" sz="4000" smtClean="0">
                <a:latin typeface="Open Sans"/>
                <a:ea typeface="Open Sans"/>
                <a:cs typeface="Open Sans"/>
              </a:rPr>
              <a:t>Not Just Knowledge: Work on Behaviour!</a:t>
            </a:r>
          </a:p>
        </p:txBody>
      </p:sp>
      <p:sp>
        <p:nvSpPr>
          <p:cNvPr id="35842" name="Content Placeholder 2"/>
          <p:cNvSpPr>
            <a:spLocks noGrp="1"/>
          </p:cNvSpPr>
          <p:nvPr>
            <p:ph idx="4294967295"/>
          </p:nvPr>
        </p:nvSpPr>
        <p:spPr>
          <a:xfrm>
            <a:off x="990600" y="2174875"/>
            <a:ext cx="7772400" cy="5105400"/>
          </a:xfrm>
        </p:spPr>
        <p:txBody>
          <a:bodyPr lIns="91440" tIns="45720" rIns="91440" bIns="45720"/>
          <a:lstStyle/>
          <a:p>
            <a:pPr marL="342900" indent="-342900" defTabSz="914400" eaLnBrk="1" hangingPunct="1">
              <a:lnSpc>
                <a:spcPct val="100000"/>
              </a:lnSpc>
            </a:pPr>
            <a:r>
              <a:rPr lang="en-CA" altLang="en-US" b="0" smtClean="0">
                <a:latin typeface="Open Sans"/>
                <a:ea typeface="Open Sans"/>
                <a:cs typeface="Open Sans"/>
              </a:rPr>
              <a:t>Cognitive-behavioural interventions improve self-management and metabolic outcomes </a:t>
            </a:r>
          </a:p>
          <a:p>
            <a:pPr marL="342900" indent="-342900" defTabSz="914400" eaLnBrk="1" hangingPunct="1">
              <a:lnSpc>
                <a:spcPct val="100000"/>
              </a:lnSpc>
            </a:pPr>
            <a:r>
              <a:rPr lang="en-CA" altLang="en-US" b="0" smtClean="0">
                <a:latin typeface="Open Sans"/>
                <a:ea typeface="Open Sans"/>
                <a:cs typeface="Open Sans"/>
              </a:rPr>
              <a:t>They may involve:</a:t>
            </a:r>
          </a:p>
          <a:p>
            <a:pPr marL="1085850" lvl="2" indent="-228600" defTabSz="914400" eaLnBrk="1" hangingPunct="1">
              <a:lnSpc>
                <a:spcPct val="100000"/>
              </a:lnSpc>
              <a:buFont typeface="Arial" charset="0"/>
              <a:buChar char="–"/>
            </a:pPr>
            <a:r>
              <a:rPr lang="en-US" altLang="en-US" sz="2400" smtClean="0">
                <a:latin typeface="Open Sans Light"/>
                <a:ea typeface="Open Sans Light"/>
                <a:cs typeface="Open Sans Light"/>
              </a:rPr>
              <a:t>Cognitive re-structuring</a:t>
            </a:r>
          </a:p>
          <a:p>
            <a:pPr marL="1085850" lvl="2" indent="-228600" defTabSz="914400" eaLnBrk="1" hangingPunct="1">
              <a:lnSpc>
                <a:spcPct val="100000"/>
              </a:lnSpc>
              <a:buFont typeface="Arial" charset="0"/>
              <a:buChar char="–"/>
            </a:pPr>
            <a:r>
              <a:rPr lang="en-US" altLang="en-US" sz="2400" smtClean="0">
                <a:latin typeface="Open Sans Light"/>
                <a:ea typeface="Open Sans Light"/>
                <a:cs typeface="Open Sans Light"/>
              </a:rPr>
              <a:t>Problem-solving</a:t>
            </a:r>
          </a:p>
          <a:p>
            <a:pPr marL="1085850" lvl="2" indent="-228600" defTabSz="914400" eaLnBrk="1" hangingPunct="1">
              <a:lnSpc>
                <a:spcPct val="100000"/>
              </a:lnSpc>
              <a:buFont typeface="Arial" charset="0"/>
              <a:buChar char="–"/>
            </a:pPr>
            <a:r>
              <a:rPr lang="en-US" altLang="en-US" sz="2400" smtClean="0">
                <a:latin typeface="Open Sans Light"/>
                <a:ea typeface="Open Sans Light"/>
                <a:cs typeface="Open Sans Light"/>
              </a:rPr>
              <a:t>Cognitive-behavioural therapy (CBT)</a:t>
            </a:r>
          </a:p>
          <a:p>
            <a:pPr marL="1085850" lvl="2" indent="-228600" defTabSz="914400" eaLnBrk="1" hangingPunct="1">
              <a:lnSpc>
                <a:spcPct val="100000"/>
              </a:lnSpc>
              <a:buFont typeface="Arial" charset="0"/>
              <a:buChar char="–"/>
            </a:pPr>
            <a:r>
              <a:rPr lang="en-US" altLang="en-US" sz="2400" smtClean="0">
                <a:latin typeface="Open Sans Light"/>
                <a:ea typeface="Open Sans Light"/>
                <a:cs typeface="Open Sans Light"/>
              </a:rPr>
              <a:t>Stress management</a:t>
            </a:r>
          </a:p>
          <a:p>
            <a:pPr marL="1085850" lvl="2" indent="-228600" defTabSz="914400" eaLnBrk="1" hangingPunct="1">
              <a:lnSpc>
                <a:spcPct val="100000"/>
              </a:lnSpc>
              <a:buFont typeface="Arial" charset="0"/>
              <a:buChar char="–"/>
            </a:pPr>
            <a:r>
              <a:rPr lang="en-US" altLang="en-US" sz="2400" smtClean="0">
                <a:latin typeface="Open Sans Light"/>
                <a:ea typeface="Open Sans Light"/>
                <a:cs typeface="Open Sans Light"/>
              </a:rPr>
              <a:t>Goal setting</a:t>
            </a:r>
          </a:p>
          <a:p>
            <a:pPr marL="1085850" lvl="2" indent="-228600" defTabSz="914400" eaLnBrk="1" hangingPunct="1">
              <a:lnSpc>
                <a:spcPct val="100000"/>
              </a:lnSpc>
              <a:buFont typeface="Arial" charset="0"/>
              <a:buChar char="–"/>
            </a:pPr>
            <a:r>
              <a:rPr lang="en-US" altLang="en-US" sz="2400" smtClean="0">
                <a:latin typeface="Open Sans Light"/>
                <a:ea typeface="Open Sans Light"/>
                <a:cs typeface="Open Sans Light"/>
              </a:rPr>
              <a:t>Relaxation </a:t>
            </a:r>
            <a:endParaRPr lang="en-CA" altLang="en-US" sz="2400" smtClean="0">
              <a:latin typeface="Open Sans Light"/>
              <a:ea typeface="Open Sans Light"/>
              <a:cs typeface="Open Sans Light"/>
            </a:endParaRPr>
          </a:p>
        </p:txBody>
      </p:sp>
      <p:sp>
        <p:nvSpPr>
          <p:cNvPr id="35843" name="Text Box 4"/>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t>2018 Diabetes Canada CPG – Chapter 7.  Self-Management Education and Support</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itle 1"/>
          <p:cNvSpPr>
            <a:spLocks noGrp="1"/>
          </p:cNvSpPr>
          <p:nvPr>
            <p:ph type="title" idx="4294967295"/>
          </p:nvPr>
        </p:nvSpPr>
        <p:spPr/>
        <p:txBody>
          <a:bodyPr lIns="91440" tIns="45720" rIns="91440" bIns="45720"/>
          <a:lstStyle/>
          <a:p>
            <a:pPr eaLnBrk="1" hangingPunct="1"/>
            <a:r>
              <a:rPr lang="en-CA" altLang="en-US" sz="3600" smtClean="0">
                <a:latin typeface="Open Sans"/>
                <a:ea typeface="Open Sans"/>
                <a:cs typeface="Open Sans"/>
              </a:rPr>
              <a:t>How should SME be delivered?</a:t>
            </a:r>
          </a:p>
        </p:txBody>
      </p:sp>
      <p:grpSp>
        <p:nvGrpSpPr>
          <p:cNvPr id="13" name="Group 12"/>
          <p:cNvGrpSpPr>
            <a:grpSpLocks/>
          </p:cNvGrpSpPr>
          <p:nvPr/>
        </p:nvGrpSpPr>
        <p:grpSpPr bwMode="auto">
          <a:xfrm>
            <a:off x="846138" y="1295400"/>
            <a:ext cx="3505200" cy="2346325"/>
            <a:chOff x="609600" y="4114800"/>
            <a:chExt cx="3505200" cy="2347057"/>
          </a:xfrm>
        </p:grpSpPr>
        <p:pic>
          <p:nvPicPr>
            <p:cNvPr id="37906" name="Picture 4" descr="team/personals by abdobelk - team/personals"/>
            <p:cNvPicPr>
              <a:picLocks noChangeAspect="1" noChangeArrowheads="1"/>
            </p:cNvPicPr>
            <p:nvPr/>
          </p:nvPicPr>
          <p:blipFill>
            <a:blip r:embed="rId3"/>
            <a:srcRect/>
            <a:stretch>
              <a:fillRect/>
            </a:stretch>
          </p:blipFill>
          <p:spPr bwMode="auto">
            <a:xfrm>
              <a:off x="1409700" y="4114800"/>
              <a:ext cx="1905000" cy="1905000"/>
            </a:xfrm>
            <a:prstGeom prst="rect">
              <a:avLst/>
            </a:prstGeom>
            <a:noFill/>
            <a:ln w="9525">
              <a:noFill/>
              <a:miter lim="800000"/>
              <a:headEnd/>
              <a:tailEnd/>
            </a:ln>
          </p:spPr>
        </p:pic>
        <p:sp>
          <p:nvSpPr>
            <p:cNvPr id="37907" name="TextBox 11"/>
            <p:cNvSpPr txBox="1">
              <a:spLocks noChangeArrowheads="1"/>
            </p:cNvSpPr>
            <p:nvPr/>
          </p:nvSpPr>
          <p:spPr bwMode="auto">
            <a:xfrm>
              <a:off x="609600" y="5639276"/>
              <a:ext cx="3505200" cy="822581"/>
            </a:xfrm>
            <a:prstGeom prst="rect">
              <a:avLst/>
            </a:prstGeom>
            <a:noFill/>
            <a:ln w="9525">
              <a:noFill/>
              <a:miter lim="800000"/>
              <a:headEnd/>
              <a:tailEnd/>
            </a:ln>
          </p:spPr>
          <p:txBody>
            <a:bodyPr>
              <a:spAutoFit/>
            </a:bodyPr>
            <a:lstStyle/>
            <a:p>
              <a:pPr algn="ctr" defTabSz="914400"/>
              <a:r>
                <a:rPr lang="en-CA" altLang="en-US" sz="2400">
                  <a:latin typeface="Open Sans"/>
                  <a:ea typeface="ＭＳ Ｐゴシック" pitchFamily="34" charset="-128"/>
                </a:rPr>
                <a:t>Interprofessional team and/or peer-education</a:t>
              </a:r>
              <a:endParaRPr lang="en-CA" altLang="en-US" sz="1800">
                <a:latin typeface="Open Sans"/>
                <a:ea typeface="ＭＳ Ｐゴシック" pitchFamily="34" charset="-128"/>
              </a:endParaRPr>
            </a:p>
          </p:txBody>
        </p:sp>
      </p:grpSp>
      <p:grpSp>
        <p:nvGrpSpPr>
          <p:cNvPr id="38" name="Group 37"/>
          <p:cNvGrpSpPr>
            <a:grpSpLocks/>
          </p:cNvGrpSpPr>
          <p:nvPr/>
        </p:nvGrpSpPr>
        <p:grpSpPr bwMode="auto">
          <a:xfrm>
            <a:off x="5199063" y="1608138"/>
            <a:ext cx="3098800" cy="2041525"/>
            <a:chOff x="3022600" y="1485900"/>
            <a:chExt cx="3098800" cy="2042257"/>
          </a:xfrm>
        </p:grpSpPr>
        <p:pic>
          <p:nvPicPr>
            <p:cNvPr id="37904" name="Picture 18" descr="Therapist by tulvur - Therapist (white coat+stethoscope).&#10;&#10;Based on yyycatch's "/>
            <p:cNvPicPr>
              <a:picLocks noChangeAspect="1" noChangeArrowheads="1"/>
            </p:cNvPicPr>
            <p:nvPr/>
          </p:nvPicPr>
          <p:blipFill>
            <a:blip r:embed="rId4"/>
            <a:srcRect/>
            <a:stretch>
              <a:fillRect/>
            </a:stretch>
          </p:blipFill>
          <p:spPr bwMode="auto">
            <a:xfrm>
              <a:off x="4116477" y="1485900"/>
              <a:ext cx="911047" cy="1162050"/>
            </a:xfrm>
            <a:prstGeom prst="rect">
              <a:avLst/>
            </a:prstGeom>
            <a:noFill/>
            <a:ln w="9525">
              <a:noFill/>
              <a:miter lim="800000"/>
              <a:headEnd/>
              <a:tailEnd/>
            </a:ln>
          </p:spPr>
        </p:pic>
        <p:sp>
          <p:nvSpPr>
            <p:cNvPr id="37905" name="TextBox 20"/>
            <p:cNvSpPr txBox="1">
              <a:spLocks noChangeArrowheads="1"/>
            </p:cNvSpPr>
            <p:nvPr/>
          </p:nvSpPr>
          <p:spPr bwMode="auto">
            <a:xfrm>
              <a:off x="3022600" y="2705537"/>
              <a:ext cx="3098800" cy="822620"/>
            </a:xfrm>
            <a:prstGeom prst="rect">
              <a:avLst/>
            </a:prstGeom>
            <a:noFill/>
            <a:ln w="9525">
              <a:noFill/>
              <a:miter lim="800000"/>
              <a:headEnd/>
              <a:tailEnd/>
            </a:ln>
          </p:spPr>
          <p:txBody>
            <a:bodyPr>
              <a:spAutoFit/>
            </a:bodyPr>
            <a:lstStyle/>
            <a:p>
              <a:pPr algn="ctr" defTabSz="914400"/>
              <a:r>
                <a:rPr lang="en-CA" altLang="en-US" sz="2400">
                  <a:latin typeface="Open Sans"/>
                  <a:ea typeface="ＭＳ Ｐゴシック" pitchFamily="34" charset="-128"/>
                </a:rPr>
                <a:t>Personal contact with health-care workers</a:t>
              </a:r>
              <a:endParaRPr lang="en-CA" altLang="en-US" sz="1800">
                <a:latin typeface="Open Sans"/>
                <a:ea typeface="ＭＳ Ｐゴシック" pitchFamily="34" charset="-128"/>
              </a:endParaRPr>
            </a:p>
          </p:txBody>
        </p:sp>
      </p:grpSp>
      <p:grpSp>
        <p:nvGrpSpPr>
          <p:cNvPr id="26" name="Group 25"/>
          <p:cNvGrpSpPr>
            <a:grpSpLocks/>
          </p:cNvGrpSpPr>
          <p:nvPr/>
        </p:nvGrpSpPr>
        <p:grpSpPr bwMode="auto">
          <a:xfrm>
            <a:off x="711200" y="4062413"/>
            <a:ext cx="3505200" cy="1852612"/>
            <a:chOff x="762000" y="1865608"/>
            <a:chExt cx="3505200" cy="1853050"/>
          </a:xfrm>
        </p:grpSpPr>
        <p:grpSp>
          <p:nvGrpSpPr>
            <p:cNvPr id="37899" name="Group 24"/>
            <p:cNvGrpSpPr>
              <a:grpSpLocks/>
            </p:cNvGrpSpPr>
            <p:nvPr/>
          </p:nvGrpSpPr>
          <p:grpSpPr bwMode="auto">
            <a:xfrm>
              <a:off x="889000" y="1865608"/>
              <a:ext cx="3276600" cy="993185"/>
              <a:chOff x="959624" y="1865608"/>
              <a:chExt cx="3276600" cy="993185"/>
            </a:xfrm>
          </p:grpSpPr>
          <p:pic>
            <p:nvPicPr>
              <p:cNvPr id="37901" name="Picture 9" descr="people biz - male pink by yyycatch - "/>
              <p:cNvPicPr>
                <a:picLocks noChangeAspect="1" noChangeArrowheads="1"/>
              </p:cNvPicPr>
              <p:nvPr/>
            </p:nvPicPr>
            <p:blipFill>
              <a:blip r:embed="rId5"/>
              <a:srcRect/>
              <a:stretch>
                <a:fillRect/>
              </a:stretch>
            </p:blipFill>
            <p:spPr bwMode="auto">
              <a:xfrm>
                <a:off x="2570977" y="1878814"/>
                <a:ext cx="841609" cy="966772"/>
              </a:xfrm>
              <a:prstGeom prst="rect">
                <a:avLst/>
              </a:prstGeom>
              <a:noFill/>
              <a:ln w="9525">
                <a:noFill/>
                <a:miter lim="800000"/>
                <a:headEnd/>
                <a:tailEnd/>
              </a:ln>
            </p:spPr>
          </p:pic>
          <p:pic>
            <p:nvPicPr>
              <p:cNvPr id="37902" name="Picture 15" descr="people biz - male blue by yyycatch - "/>
              <p:cNvPicPr>
                <a:picLocks noChangeAspect="1" noChangeArrowheads="1"/>
              </p:cNvPicPr>
              <p:nvPr/>
            </p:nvPicPr>
            <p:blipFill>
              <a:blip r:embed="rId6"/>
              <a:srcRect/>
              <a:stretch>
                <a:fillRect/>
              </a:stretch>
            </p:blipFill>
            <p:spPr bwMode="auto">
              <a:xfrm flipH="1">
                <a:off x="3485376" y="1865608"/>
                <a:ext cx="750848" cy="993185"/>
              </a:xfrm>
              <a:prstGeom prst="rect">
                <a:avLst/>
              </a:prstGeom>
              <a:noFill/>
              <a:ln w="9525">
                <a:noFill/>
                <a:miter lim="800000"/>
                <a:headEnd/>
                <a:tailEnd/>
              </a:ln>
            </p:spPr>
          </p:pic>
          <p:pic>
            <p:nvPicPr>
              <p:cNvPr id="37903" name="Picture 20" descr="#"/>
              <p:cNvPicPr>
                <a:picLocks noChangeAspect="1" noChangeArrowheads="1"/>
              </p:cNvPicPr>
              <p:nvPr/>
            </p:nvPicPr>
            <p:blipFill>
              <a:blip r:embed="rId7"/>
              <a:srcRect/>
              <a:stretch>
                <a:fillRect/>
              </a:stretch>
            </p:blipFill>
            <p:spPr bwMode="auto">
              <a:xfrm>
                <a:off x="959624" y="1954300"/>
                <a:ext cx="1231633" cy="903199"/>
              </a:xfrm>
              <a:prstGeom prst="rect">
                <a:avLst/>
              </a:prstGeom>
              <a:noFill/>
              <a:ln w="9525">
                <a:noFill/>
                <a:miter lim="800000"/>
                <a:headEnd/>
                <a:tailEnd/>
              </a:ln>
            </p:spPr>
          </p:pic>
        </p:grpSp>
        <p:sp>
          <p:nvSpPr>
            <p:cNvPr id="37900" name="TextBox 23"/>
            <p:cNvSpPr txBox="1">
              <a:spLocks noChangeArrowheads="1"/>
            </p:cNvSpPr>
            <p:nvPr/>
          </p:nvSpPr>
          <p:spPr bwMode="auto">
            <a:xfrm>
              <a:off x="762000" y="2896139"/>
              <a:ext cx="3505200" cy="822519"/>
            </a:xfrm>
            <a:prstGeom prst="rect">
              <a:avLst/>
            </a:prstGeom>
            <a:noFill/>
            <a:ln w="9525">
              <a:noFill/>
              <a:miter lim="800000"/>
              <a:headEnd/>
              <a:tailEnd/>
            </a:ln>
          </p:spPr>
          <p:txBody>
            <a:bodyPr>
              <a:spAutoFit/>
            </a:bodyPr>
            <a:lstStyle/>
            <a:p>
              <a:pPr algn="ctr" defTabSz="914400"/>
              <a:r>
                <a:rPr lang="en-CA" altLang="en-US" sz="2400">
                  <a:latin typeface="Open Sans"/>
                  <a:ea typeface="ＭＳ Ｐゴシック" pitchFamily="34" charset="-128"/>
                </a:rPr>
                <a:t>Combination of group and individual sessions</a:t>
              </a:r>
            </a:p>
          </p:txBody>
        </p:sp>
      </p:grpSp>
      <p:grpSp>
        <p:nvGrpSpPr>
          <p:cNvPr id="39" name="Group 38"/>
          <p:cNvGrpSpPr>
            <a:grpSpLocks/>
          </p:cNvGrpSpPr>
          <p:nvPr/>
        </p:nvGrpSpPr>
        <p:grpSpPr bwMode="auto">
          <a:xfrm>
            <a:off x="4927600" y="3962400"/>
            <a:ext cx="3505200" cy="1965325"/>
            <a:chOff x="4927600" y="3962400"/>
            <a:chExt cx="3505199" cy="1966057"/>
          </a:xfrm>
        </p:grpSpPr>
        <p:grpSp>
          <p:nvGrpSpPr>
            <p:cNvPr id="37895" name="Group 33"/>
            <p:cNvGrpSpPr>
              <a:grpSpLocks/>
            </p:cNvGrpSpPr>
            <p:nvPr/>
          </p:nvGrpSpPr>
          <p:grpSpPr bwMode="auto">
            <a:xfrm>
              <a:off x="5519830" y="3962400"/>
              <a:ext cx="2404970" cy="1139342"/>
              <a:chOff x="5892147" y="4495800"/>
              <a:chExt cx="2404970" cy="1139342"/>
            </a:xfrm>
          </p:grpSpPr>
          <p:pic>
            <p:nvPicPr>
              <p:cNvPr id="37897" name="Picture 26" descr="C:\Users\Steven\AppData\Local\Microsoft\Windows\Temporary Internet Files\Content.IE5\WHO6902I\MC900013221[1].wmf"/>
              <p:cNvPicPr>
                <a:picLocks noChangeAspect="1" noChangeArrowheads="1"/>
              </p:cNvPicPr>
              <p:nvPr/>
            </p:nvPicPr>
            <p:blipFill>
              <a:blip r:embed="rId8"/>
              <a:srcRect/>
              <a:stretch>
                <a:fillRect/>
              </a:stretch>
            </p:blipFill>
            <p:spPr bwMode="auto">
              <a:xfrm>
                <a:off x="5892147" y="4495800"/>
                <a:ext cx="1009486" cy="1139342"/>
              </a:xfrm>
              <a:prstGeom prst="rect">
                <a:avLst/>
              </a:prstGeom>
              <a:noFill/>
              <a:ln w="9525">
                <a:noFill/>
                <a:miter lim="800000"/>
                <a:headEnd/>
                <a:tailEnd/>
              </a:ln>
            </p:spPr>
          </p:pic>
          <p:pic>
            <p:nvPicPr>
              <p:cNvPr id="37898" name="Picture 28" descr="double arrow sign"/>
              <p:cNvPicPr>
                <a:picLocks noChangeAspect="1" noChangeArrowheads="1"/>
              </p:cNvPicPr>
              <p:nvPr/>
            </p:nvPicPr>
            <p:blipFill>
              <a:blip r:embed="rId9"/>
              <a:srcRect/>
              <a:stretch>
                <a:fillRect/>
              </a:stretch>
            </p:blipFill>
            <p:spPr bwMode="auto">
              <a:xfrm>
                <a:off x="7052517" y="4746379"/>
                <a:ext cx="1244600" cy="580572"/>
              </a:xfrm>
              <a:prstGeom prst="rect">
                <a:avLst/>
              </a:prstGeom>
              <a:noFill/>
              <a:ln w="9525">
                <a:noFill/>
                <a:miter lim="800000"/>
                <a:headEnd/>
                <a:tailEnd/>
              </a:ln>
            </p:spPr>
          </p:pic>
        </p:grpSp>
        <p:sp>
          <p:nvSpPr>
            <p:cNvPr id="37896" name="TextBox 34"/>
            <p:cNvSpPr txBox="1">
              <a:spLocks noChangeArrowheads="1"/>
            </p:cNvSpPr>
            <p:nvPr/>
          </p:nvSpPr>
          <p:spPr bwMode="auto">
            <a:xfrm>
              <a:off x="4927600" y="5105825"/>
              <a:ext cx="3505199" cy="822632"/>
            </a:xfrm>
            <a:prstGeom prst="rect">
              <a:avLst/>
            </a:prstGeom>
            <a:noFill/>
            <a:ln w="9525">
              <a:noFill/>
              <a:miter lim="800000"/>
              <a:headEnd/>
              <a:tailEnd/>
            </a:ln>
          </p:spPr>
          <p:txBody>
            <a:bodyPr>
              <a:spAutoFit/>
            </a:bodyPr>
            <a:lstStyle/>
            <a:p>
              <a:pPr algn="ctr" defTabSz="914400"/>
              <a:r>
                <a:rPr lang="en-CA" altLang="en-US" sz="2400">
                  <a:latin typeface="Open Sans"/>
                  <a:ea typeface="ＭＳ Ｐゴシック" pitchFamily="34" charset="-128"/>
                </a:rPr>
                <a:t>Combination of didactic and interactive</a:t>
              </a:r>
            </a:p>
          </p:txBody>
        </p:sp>
      </p:grpSp>
      <p:sp>
        <p:nvSpPr>
          <p:cNvPr id="37894" name="Text Box 20"/>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t>2018 Diabetes Canada CPG – Chapter 7.  Self-Management Education and Support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dissolve">
                                      <p:cBhvr>
                                        <p:cTn id="7" dur="500"/>
                                        <p:tgtEl>
                                          <p:spTgt spid="1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38"/>
                                        </p:tgtEl>
                                        <p:attrNameLst>
                                          <p:attrName>style.visibility</p:attrName>
                                        </p:attrNameLst>
                                      </p:cBhvr>
                                      <p:to>
                                        <p:strVal val="visible"/>
                                      </p:to>
                                    </p:set>
                                    <p:animEffect transition="in" filter="dissolve">
                                      <p:cBhvr>
                                        <p:cTn id="12" dur="500"/>
                                        <p:tgtEl>
                                          <p:spTgt spid="3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dissolve">
                                      <p:cBhvr>
                                        <p:cTn id="17" dur="500"/>
                                        <p:tgtEl>
                                          <p:spTgt spid="26"/>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nodeType="clickEffect">
                                  <p:stCondLst>
                                    <p:cond delay="0"/>
                                  </p:stCondLst>
                                  <p:childTnLst>
                                    <p:set>
                                      <p:cBhvr>
                                        <p:cTn id="21" dur="1" fill="hold">
                                          <p:stCondLst>
                                            <p:cond delay="0"/>
                                          </p:stCondLst>
                                        </p:cTn>
                                        <p:tgtEl>
                                          <p:spTgt spid="39"/>
                                        </p:tgtEl>
                                        <p:attrNameLst>
                                          <p:attrName>style.visibility</p:attrName>
                                        </p:attrNameLst>
                                      </p:cBhvr>
                                      <p:to>
                                        <p:strVal val="visible"/>
                                      </p:to>
                                    </p:set>
                                    <p:animEffect transition="in" filter="dissolve">
                                      <p:cBhvr>
                                        <p:cTn id="22"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itle 1"/>
          <p:cNvSpPr>
            <a:spLocks noGrp="1"/>
          </p:cNvSpPr>
          <p:nvPr>
            <p:ph type="title" idx="4294967295"/>
          </p:nvPr>
        </p:nvSpPr>
        <p:spPr>
          <a:xfrm>
            <a:off x="639763" y="709613"/>
            <a:ext cx="7886700" cy="1325562"/>
          </a:xfrm>
        </p:spPr>
        <p:txBody>
          <a:bodyPr lIns="91440" tIns="45720" rIns="91440" bIns="45720"/>
          <a:lstStyle/>
          <a:p>
            <a:pPr eaLnBrk="1" hangingPunct="1"/>
            <a:r>
              <a:rPr lang="en-CA" altLang="en-US" smtClean="0">
                <a:latin typeface="Open Sans"/>
                <a:ea typeface="Open Sans"/>
                <a:cs typeface="Open Sans"/>
              </a:rPr>
              <a:t>SME must be Reinforced Regularly</a:t>
            </a:r>
          </a:p>
        </p:txBody>
      </p:sp>
      <p:sp>
        <p:nvSpPr>
          <p:cNvPr id="39938" name="Content Placeholder 2"/>
          <p:cNvSpPr>
            <a:spLocks noGrp="1"/>
          </p:cNvSpPr>
          <p:nvPr>
            <p:ph idx="4294967295"/>
          </p:nvPr>
        </p:nvSpPr>
        <p:spPr>
          <a:xfrm>
            <a:off x="628650" y="2241550"/>
            <a:ext cx="7886700" cy="4329113"/>
          </a:xfrm>
        </p:spPr>
        <p:txBody>
          <a:bodyPr lIns="91440" tIns="45720" rIns="91440" bIns="45720"/>
          <a:lstStyle/>
          <a:p>
            <a:pPr marL="342900" indent="-342900" defTabSz="914400" eaLnBrk="1" hangingPunct="1"/>
            <a:r>
              <a:rPr lang="en-CA" altLang="en-US" b="0" smtClean="0">
                <a:latin typeface="Open Sans"/>
                <a:ea typeface="Open Sans"/>
                <a:cs typeface="Open Sans"/>
              </a:rPr>
              <a:t>Booking follow up sessions</a:t>
            </a:r>
          </a:p>
          <a:p>
            <a:pPr marL="342900" indent="-342900" defTabSz="914400" eaLnBrk="1" hangingPunct="1"/>
            <a:r>
              <a:rPr lang="en-CA" altLang="en-US" b="0" smtClean="0">
                <a:latin typeface="Open Sans"/>
                <a:ea typeface="Open Sans"/>
                <a:cs typeface="Open Sans"/>
              </a:rPr>
              <a:t>Patient-educator contact between sessions</a:t>
            </a:r>
          </a:p>
          <a:p>
            <a:pPr marL="342900" indent="-342900" defTabSz="914400" eaLnBrk="1" hangingPunct="1"/>
            <a:r>
              <a:rPr lang="en-CA" altLang="en-US" b="0" smtClean="0">
                <a:latin typeface="Open Sans"/>
                <a:ea typeface="Open Sans"/>
                <a:cs typeface="Open Sans"/>
              </a:rPr>
              <a:t>Automated or technology-based reminders</a:t>
            </a:r>
          </a:p>
        </p:txBody>
      </p:sp>
      <p:pic>
        <p:nvPicPr>
          <p:cNvPr id="39939" name="Picture 2" descr="alarm clock clanger"/>
          <p:cNvPicPr>
            <a:picLocks noChangeAspect="1" noChangeArrowheads="1"/>
          </p:cNvPicPr>
          <p:nvPr/>
        </p:nvPicPr>
        <p:blipFill>
          <a:blip r:embed="rId3"/>
          <a:srcRect/>
          <a:stretch>
            <a:fillRect/>
          </a:stretch>
        </p:blipFill>
        <p:spPr bwMode="auto">
          <a:xfrm>
            <a:off x="7304088" y="511175"/>
            <a:ext cx="1211262" cy="1706563"/>
          </a:xfrm>
          <a:prstGeom prst="rect">
            <a:avLst/>
          </a:prstGeom>
          <a:noFill/>
          <a:ln w="9525">
            <a:noFill/>
            <a:miter lim="800000"/>
            <a:headEnd/>
            <a:tailEnd/>
          </a:ln>
        </p:spPr>
      </p:pic>
      <p:sp>
        <p:nvSpPr>
          <p:cNvPr id="39940" name="Text Box 5"/>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t>2018 Diabetes Canada CPG – Chapter 7.  Self-Management Education and Support</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iabetes-Canada" id="{2758C9F2-230E-2647-99BB-84C4E5661632}" vid="{AA3FD364-9042-D741-9349-171970A5392E}"/>
    </a:ext>
  </a:extLst>
</a:theme>
</file>

<file path=ppt/theme/theme2.xml><?xml version="1.0" encoding="utf-8"?>
<a:theme xmlns:a="http://schemas.openxmlformats.org/drawingml/2006/main" name="1_Office Theme">
  <a:themeElements>
    <a:clrScheme name="1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fontScheme name="1_Office Theme">
      <a:majorFont>
        <a:latin typeface="Open Sans"/>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1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Diabetes-Canada</Template>
  <TotalTime>1115</TotalTime>
  <Words>1322</Words>
  <Application>Microsoft Macintosh PowerPoint</Application>
  <PresentationFormat>Letter Paper (8.5x11 in)</PresentationFormat>
  <Paragraphs>155</Paragraphs>
  <Slides>24</Slides>
  <Notes>9</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24</vt:i4>
      </vt:variant>
    </vt:vector>
  </HeadingPairs>
  <TitlesOfParts>
    <vt:vector size="32" baseType="lpstr">
      <vt:lpstr>Calibri</vt:lpstr>
      <vt:lpstr>ＭＳ Ｐゴシック</vt:lpstr>
      <vt:lpstr>Open Sans</vt:lpstr>
      <vt:lpstr>Open Sans Light</vt:lpstr>
      <vt:lpstr>Times New Roman</vt:lpstr>
      <vt:lpstr>Arial</vt:lpstr>
      <vt:lpstr>Office Theme</vt:lpstr>
      <vt:lpstr>1_Office Theme</vt:lpstr>
      <vt:lpstr>Self-Management Education and Support </vt:lpstr>
      <vt:lpstr>PowerPoint Presentation</vt:lpstr>
      <vt:lpstr>Key Changes</vt:lpstr>
      <vt:lpstr>Self-Management Education (SME)</vt:lpstr>
      <vt:lpstr>Knowledge is Power</vt:lpstr>
      <vt:lpstr>Basic Knowledge and Skills</vt:lpstr>
      <vt:lpstr>Not Just Knowledge: Work on Behaviour!</vt:lpstr>
      <vt:lpstr>How should SME be delivered?</vt:lpstr>
      <vt:lpstr>SME must be Reinforced Regularly</vt:lpstr>
      <vt:lpstr>Diabetes Education… Improved!</vt:lpstr>
      <vt:lpstr>Steps to Success</vt:lpstr>
      <vt:lpstr>Self-Management Support (SMS)</vt:lpstr>
      <vt:lpstr>A model for self-management education and support </vt:lpstr>
      <vt:lpstr>Recommendations 1-3</vt:lpstr>
      <vt:lpstr>Recommendations 4-5</vt:lpstr>
      <vt:lpstr>Recommendation 6</vt:lpstr>
      <vt:lpstr>Recommendations 7-8</vt:lpstr>
      <vt:lpstr>Recommendation 9-10</vt:lpstr>
      <vt:lpstr>Key Messages</vt:lpstr>
      <vt:lpstr>Key Messages</vt:lpstr>
      <vt:lpstr>Key Messages for People with Diabetes</vt:lpstr>
      <vt:lpstr>Visit guidelines.diabetes.ca  </vt:lpstr>
      <vt:lpstr>Or download the App</vt:lpstr>
      <vt:lpstr>Diabetes Canada Clinical Practice Guidelines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Jaan Kittask</dc:creator>
  <cp:lastModifiedBy>Kate Campbell</cp:lastModifiedBy>
  <cp:revision>75</cp:revision>
  <cp:lastPrinted>2017-01-20T14:54:31Z</cp:lastPrinted>
  <dcterms:created xsi:type="dcterms:W3CDTF">2016-12-08T13:37:53Z</dcterms:created>
  <dcterms:modified xsi:type="dcterms:W3CDTF">2018-10-24T01:55:47Z</dcterms:modified>
</cp:coreProperties>
</file>