
<file path=[Content_Types].xml><?xml version="1.0" encoding="utf-8"?>
<Types xmlns="http://schemas.openxmlformats.org/package/2006/content-types">
  <Default Extension="xml" ContentType="application/xml"/>
  <Default Extension="jpeg" ContentType="image/jpeg"/>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795" r:id="rId2"/>
  </p:sldMasterIdLst>
  <p:notesMasterIdLst>
    <p:notesMasterId r:id="rId32"/>
  </p:notesMasterIdLst>
  <p:handoutMasterIdLst>
    <p:handoutMasterId r:id="rId33"/>
  </p:handoutMasterIdLst>
  <p:sldIdLst>
    <p:sldId id="324" r:id="rId3"/>
    <p:sldId id="329" r:id="rId4"/>
    <p:sldId id="297" r:id="rId5"/>
    <p:sldId id="298" r:id="rId6"/>
    <p:sldId id="299" r:id="rId7"/>
    <p:sldId id="300" r:id="rId8"/>
    <p:sldId id="315" r:id="rId9"/>
    <p:sldId id="301" r:id="rId10"/>
    <p:sldId id="302" r:id="rId11"/>
    <p:sldId id="303" r:id="rId12"/>
    <p:sldId id="304" r:id="rId13"/>
    <p:sldId id="305" r:id="rId14"/>
    <p:sldId id="306" r:id="rId15"/>
    <p:sldId id="307" r:id="rId16"/>
    <p:sldId id="308" r:id="rId17"/>
    <p:sldId id="309" r:id="rId18"/>
    <p:sldId id="310" r:id="rId19"/>
    <p:sldId id="311" r:id="rId20"/>
    <p:sldId id="312" r:id="rId21"/>
    <p:sldId id="314" r:id="rId22"/>
    <p:sldId id="316" r:id="rId23"/>
    <p:sldId id="318" r:id="rId24"/>
    <p:sldId id="320" r:id="rId25"/>
    <p:sldId id="321" r:id="rId26"/>
    <p:sldId id="322" r:id="rId27"/>
    <p:sldId id="328" r:id="rId28"/>
    <p:sldId id="325" r:id="rId29"/>
    <p:sldId id="326" r:id="rId30"/>
    <p:sldId id="327" r:id="rId31"/>
  </p:sldIdLst>
  <p:sldSz cx="9144000" cy="6858000" type="letter"/>
  <p:notesSz cx="7010400" cy="9236075"/>
  <p:defaultTextStyle>
    <a:defPPr>
      <a:defRPr lang="en-US"/>
    </a:defPPr>
    <a:lvl1pPr algn="l" defTabSz="841375" rtl="0" fontAlgn="base">
      <a:spcBef>
        <a:spcPct val="0"/>
      </a:spcBef>
      <a:spcAft>
        <a:spcPct val="0"/>
      </a:spcAft>
      <a:defRPr sz="1700" kern="1200">
        <a:solidFill>
          <a:schemeClr val="tx1"/>
        </a:solidFill>
        <a:latin typeface="Calibri" charset="0"/>
        <a:ea typeface="MS PGothic" charset="-128"/>
        <a:cs typeface="+mn-cs"/>
      </a:defRPr>
    </a:lvl1pPr>
    <a:lvl2pPr marL="420688" indent="36513" algn="l" defTabSz="841375" rtl="0" fontAlgn="base">
      <a:spcBef>
        <a:spcPct val="0"/>
      </a:spcBef>
      <a:spcAft>
        <a:spcPct val="0"/>
      </a:spcAft>
      <a:defRPr sz="1700" kern="1200">
        <a:solidFill>
          <a:schemeClr val="tx1"/>
        </a:solidFill>
        <a:latin typeface="Calibri" charset="0"/>
        <a:ea typeface="MS PGothic" charset="-128"/>
        <a:cs typeface="+mn-cs"/>
      </a:defRPr>
    </a:lvl2pPr>
    <a:lvl3pPr marL="841375" indent="73025" algn="l" defTabSz="841375" rtl="0" fontAlgn="base">
      <a:spcBef>
        <a:spcPct val="0"/>
      </a:spcBef>
      <a:spcAft>
        <a:spcPct val="0"/>
      </a:spcAft>
      <a:defRPr sz="1700" kern="1200">
        <a:solidFill>
          <a:schemeClr val="tx1"/>
        </a:solidFill>
        <a:latin typeface="Calibri" charset="0"/>
        <a:ea typeface="MS PGothic" charset="-128"/>
        <a:cs typeface="+mn-cs"/>
      </a:defRPr>
    </a:lvl3pPr>
    <a:lvl4pPr marL="1262063" indent="109538" algn="l" defTabSz="841375" rtl="0" fontAlgn="base">
      <a:spcBef>
        <a:spcPct val="0"/>
      </a:spcBef>
      <a:spcAft>
        <a:spcPct val="0"/>
      </a:spcAft>
      <a:defRPr sz="1700" kern="1200">
        <a:solidFill>
          <a:schemeClr val="tx1"/>
        </a:solidFill>
        <a:latin typeface="Calibri" charset="0"/>
        <a:ea typeface="MS PGothic" charset="-128"/>
        <a:cs typeface="+mn-cs"/>
      </a:defRPr>
    </a:lvl4pPr>
    <a:lvl5pPr marL="1682750" indent="146050" algn="l" defTabSz="841375" rtl="0" fontAlgn="base">
      <a:spcBef>
        <a:spcPct val="0"/>
      </a:spcBef>
      <a:spcAft>
        <a:spcPct val="0"/>
      </a:spcAft>
      <a:defRPr sz="1700" kern="1200">
        <a:solidFill>
          <a:schemeClr val="tx1"/>
        </a:solidFill>
        <a:latin typeface="Calibri" charset="0"/>
        <a:ea typeface="MS PGothic" charset="-128"/>
        <a:cs typeface="+mn-cs"/>
      </a:defRPr>
    </a:lvl5pPr>
    <a:lvl6pPr marL="2286000" algn="l" defTabSz="914400" rtl="0" eaLnBrk="1" latinLnBrk="0" hangingPunct="1">
      <a:defRPr sz="1700" kern="1200">
        <a:solidFill>
          <a:schemeClr val="tx1"/>
        </a:solidFill>
        <a:latin typeface="Calibri" charset="0"/>
        <a:ea typeface="MS PGothic" charset="-128"/>
        <a:cs typeface="+mn-cs"/>
      </a:defRPr>
    </a:lvl6pPr>
    <a:lvl7pPr marL="2743200" algn="l" defTabSz="914400" rtl="0" eaLnBrk="1" latinLnBrk="0" hangingPunct="1">
      <a:defRPr sz="1700" kern="1200">
        <a:solidFill>
          <a:schemeClr val="tx1"/>
        </a:solidFill>
        <a:latin typeface="Calibri" charset="0"/>
        <a:ea typeface="MS PGothic" charset="-128"/>
        <a:cs typeface="+mn-cs"/>
      </a:defRPr>
    </a:lvl7pPr>
    <a:lvl8pPr marL="3200400" algn="l" defTabSz="914400" rtl="0" eaLnBrk="1" latinLnBrk="0" hangingPunct="1">
      <a:defRPr sz="1700" kern="1200">
        <a:solidFill>
          <a:schemeClr val="tx1"/>
        </a:solidFill>
        <a:latin typeface="Calibri" charset="0"/>
        <a:ea typeface="MS PGothic" charset="-128"/>
        <a:cs typeface="+mn-cs"/>
      </a:defRPr>
    </a:lvl8pPr>
    <a:lvl9pPr marL="3657600" algn="l" defTabSz="914400" rtl="0" eaLnBrk="1" latinLnBrk="0" hangingPunct="1">
      <a:defRPr sz="1700"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09">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00B2EB"/>
    <a:srgbClr val="1E32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2"/>
    <p:restoredTop sz="94308"/>
  </p:normalViewPr>
  <p:slideViewPr>
    <p:cSldViewPr snapToGrid="0" snapToObjects="1">
      <p:cViewPr varScale="1">
        <p:scale>
          <a:sx n="106" d="100"/>
          <a:sy n="106" d="100"/>
        </p:scale>
        <p:origin x="1048" y="1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3822" y="-120"/>
      </p:cViewPr>
      <p:guideLst>
        <p:guide orient="horz" pos="2909"/>
        <p:guide pos="2208"/>
      </p:guideLst>
    </p:cSldViewPr>
  </p:notes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notesMaster" Target="notesMasters/notesMaster1.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handoutMaster" Target="handoutMasters/handoutMaster1.xml"/><Relationship Id="rId34" Type="http://schemas.openxmlformats.org/officeDocument/2006/relationships/presProps" Target="presProps.xml"/><Relationship Id="rId35" Type="http://schemas.openxmlformats.org/officeDocument/2006/relationships/viewProps" Target="viewProps.xml"/><Relationship Id="rId36" Type="http://schemas.openxmlformats.org/officeDocument/2006/relationships/theme" Target="theme/theme1.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3" name="Date Placeholder 2"/>
          <p:cNvSpPr>
            <a:spLocks noGrp="1"/>
          </p:cNvSpPr>
          <p:nvPr>
            <p:ph type="dt" sz="quarter" idx="1"/>
          </p:nvPr>
        </p:nvSpPr>
        <p:spPr>
          <a:xfrm>
            <a:off x="3970338" y="0"/>
            <a:ext cx="3038475" cy="461963"/>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9422DE4B-3D93-4D48-8B68-01A384379BA9}" type="datetimeFigureOut">
              <a:rPr lang="en-CA" altLang="en-US"/>
              <a:pPr/>
              <a:t>2018-10-23</a:t>
            </a:fld>
            <a:endParaRPr lang="en-CA" altLang="en-US"/>
          </a:p>
        </p:txBody>
      </p:sp>
      <p:sp>
        <p:nvSpPr>
          <p:cNvPr id="4" name="Footer Placeholder 3"/>
          <p:cNvSpPr>
            <a:spLocks noGrp="1"/>
          </p:cNvSpPr>
          <p:nvPr>
            <p:ph type="ftr" sz="quarter" idx="2"/>
          </p:nvPr>
        </p:nvSpPr>
        <p:spPr>
          <a:xfrm>
            <a:off x="0" y="8772525"/>
            <a:ext cx="3038475" cy="461963"/>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CA"/>
          </a:p>
        </p:txBody>
      </p:sp>
      <p:sp>
        <p:nvSpPr>
          <p:cNvPr id="5" name="Slide Number Placeholder 4"/>
          <p:cNvSpPr>
            <a:spLocks noGrp="1"/>
          </p:cNvSpPr>
          <p:nvPr>
            <p:ph type="sldNum" sz="quarter" idx="3"/>
          </p:nvPr>
        </p:nvSpPr>
        <p:spPr>
          <a:xfrm>
            <a:off x="3970338" y="8772525"/>
            <a:ext cx="3038475" cy="461963"/>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3AA53FFF-C790-0149-B3EA-7FEFF0BC596D}" type="slidenum">
              <a:rPr lang="en-CA" altLang="en-US"/>
              <a:pPr/>
              <a:t>‹#›</a:t>
            </a:fld>
            <a:endParaRPr lang="en-CA" altLang="en-US"/>
          </a:p>
        </p:txBody>
      </p:sp>
    </p:spTree>
    <p:extLst>
      <p:ext uri="{BB962C8B-B14F-4D97-AF65-F5344CB8AC3E}">
        <p14:creationId xmlns:p14="http://schemas.microsoft.com/office/powerpoint/2010/main" val="10486414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3550"/>
          </a:xfrm>
          <a:prstGeom prst="rect">
            <a:avLst/>
          </a:prstGeom>
        </p:spPr>
        <p:txBody>
          <a:bodyPr vert="horz" lIns="92830" tIns="46415" rIns="92830" bIns="46415" rtlCol="0"/>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970338" y="0"/>
            <a:ext cx="3038475" cy="463550"/>
          </a:xfrm>
          <a:prstGeom prst="rect">
            <a:avLst/>
          </a:prstGeom>
        </p:spPr>
        <p:txBody>
          <a:bodyPr vert="horz" wrap="square" lIns="92830" tIns="46415" rIns="92830" bIns="46415" numCol="1" anchor="t" anchorCtr="0" compatLnSpc="1">
            <a:prstTxWarp prst="textNoShape">
              <a:avLst/>
            </a:prstTxWarp>
          </a:bodyPr>
          <a:lstStyle>
            <a:lvl1pPr algn="r">
              <a:defRPr sz="1200"/>
            </a:lvl1pPr>
          </a:lstStyle>
          <a:p>
            <a:fld id="{40DE2B32-E10F-EC49-96BF-3D897CE0A394}" type="datetimeFigureOut">
              <a:rPr lang="en-US" altLang="en-US"/>
              <a:pPr/>
              <a:t>10/23/18</a:t>
            </a:fld>
            <a:endParaRPr lang="en-US" altLang="en-US"/>
          </a:p>
        </p:txBody>
      </p:sp>
      <p:sp>
        <p:nvSpPr>
          <p:cNvPr id="4" name="Slide Image Placeholder 3"/>
          <p:cNvSpPr>
            <a:spLocks noGrp="1" noRot="1" noChangeAspect="1"/>
          </p:cNvSpPr>
          <p:nvPr>
            <p:ph type="sldImg" idx="2"/>
          </p:nvPr>
        </p:nvSpPr>
        <p:spPr>
          <a:xfrm>
            <a:off x="1427163" y="1154113"/>
            <a:ext cx="4156075" cy="3117850"/>
          </a:xfrm>
          <a:prstGeom prst="rect">
            <a:avLst/>
          </a:prstGeom>
          <a:noFill/>
          <a:ln w="12700">
            <a:solidFill>
              <a:prstClr val="black"/>
            </a:solidFill>
          </a:ln>
        </p:spPr>
        <p:txBody>
          <a:bodyPr vert="horz" lIns="92830" tIns="46415" rIns="92830" bIns="46415" rtlCol="0" anchor="ctr"/>
          <a:lstStyle/>
          <a:p>
            <a:pPr lvl="0"/>
            <a:endParaRPr lang="en-US" noProof="0"/>
          </a:p>
        </p:txBody>
      </p:sp>
      <p:sp>
        <p:nvSpPr>
          <p:cNvPr id="5" name="Notes Placeholder 4"/>
          <p:cNvSpPr>
            <a:spLocks noGrp="1"/>
          </p:cNvSpPr>
          <p:nvPr>
            <p:ph type="body" sz="quarter" idx="3"/>
          </p:nvPr>
        </p:nvSpPr>
        <p:spPr>
          <a:xfrm>
            <a:off x="701675" y="4445000"/>
            <a:ext cx="5607050" cy="3636963"/>
          </a:xfrm>
          <a:prstGeom prst="rect">
            <a:avLst/>
          </a:prstGeom>
        </p:spPr>
        <p:txBody>
          <a:bodyPr vert="horz" lIns="92830" tIns="46415" rIns="92830" bIns="46415"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772525"/>
            <a:ext cx="3038475" cy="463550"/>
          </a:xfrm>
          <a:prstGeom prst="rect">
            <a:avLst/>
          </a:prstGeom>
        </p:spPr>
        <p:txBody>
          <a:bodyPr vert="horz" lIns="92830" tIns="46415" rIns="92830" bIns="46415" rtlCol="0" anchor="b"/>
          <a:lstStyle>
            <a:lvl1pPr algn="l" defTabSz="842162"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3550"/>
          </a:xfrm>
          <a:prstGeom prst="rect">
            <a:avLst/>
          </a:prstGeom>
        </p:spPr>
        <p:txBody>
          <a:bodyPr vert="horz" wrap="square" lIns="92830" tIns="46415" rIns="92830" bIns="46415" numCol="1" anchor="b" anchorCtr="0" compatLnSpc="1">
            <a:prstTxWarp prst="textNoShape">
              <a:avLst/>
            </a:prstTxWarp>
          </a:bodyPr>
          <a:lstStyle>
            <a:lvl1pPr algn="r">
              <a:defRPr sz="1200"/>
            </a:lvl1pPr>
          </a:lstStyle>
          <a:p>
            <a:fld id="{594F1903-0B53-E64C-88D1-0A21F67D4677}" type="slidenum">
              <a:rPr lang="en-US" altLang="en-US"/>
              <a:pPr/>
              <a:t>‹#›</a:t>
            </a:fld>
            <a:endParaRPr lang="en-US" altLang="en-US"/>
          </a:p>
        </p:txBody>
      </p:sp>
    </p:spTree>
    <p:extLst>
      <p:ext uri="{BB962C8B-B14F-4D97-AF65-F5344CB8AC3E}">
        <p14:creationId xmlns:p14="http://schemas.microsoft.com/office/powerpoint/2010/main" val="515627129"/>
      </p:ext>
    </p:extLst>
  </p:cSld>
  <p:clrMap bg1="lt1" tx1="dk1" bg2="lt2" tx2="dk2" accent1="accent1" accent2="accent2" accent3="accent3" accent4="accent4" accent5="accent5" accent6="accent6" hlink="hlink" folHlink="folHlink"/>
  <p:notesStyle>
    <a:lvl1pPr algn="l" defTabSz="841375" rtl="0" eaLnBrk="0" fontAlgn="base" hangingPunct="0">
      <a:spcBef>
        <a:spcPct val="30000"/>
      </a:spcBef>
      <a:spcAft>
        <a:spcPct val="0"/>
      </a:spcAft>
      <a:defRPr sz="1100" kern="1200">
        <a:solidFill>
          <a:schemeClr val="tx1"/>
        </a:solidFill>
        <a:latin typeface="+mn-lt"/>
        <a:ea typeface="MS PGothic" charset="-128"/>
        <a:cs typeface="ＭＳ Ｐゴシック" charset="0"/>
      </a:defRPr>
    </a:lvl1pPr>
    <a:lvl2pPr marL="420688" algn="l" defTabSz="841375" rtl="0" eaLnBrk="0" fontAlgn="base" hangingPunct="0">
      <a:spcBef>
        <a:spcPct val="30000"/>
      </a:spcBef>
      <a:spcAft>
        <a:spcPct val="0"/>
      </a:spcAft>
      <a:defRPr sz="1100" kern="1200">
        <a:solidFill>
          <a:schemeClr val="tx1"/>
        </a:solidFill>
        <a:latin typeface="+mn-lt"/>
        <a:ea typeface="MS PGothic" charset="-128"/>
        <a:cs typeface="+mn-cs"/>
      </a:defRPr>
    </a:lvl2pPr>
    <a:lvl3pPr marL="841375" algn="l" defTabSz="841375" rtl="0" eaLnBrk="0" fontAlgn="base" hangingPunct="0">
      <a:spcBef>
        <a:spcPct val="30000"/>
      </a:spcBef>
      <a:spcAft>
        <a:spcPct val="0"/>
      </a:spcAft>
      <a:defRPr sz="1100" kern="1200">
        <a:solidFill>
          <a:schemeClr val="tx1"/>
        </a:solidFill>
        <a:latin typeface="+mn-lt"/>
        <a:ea typeface="MS PGothic" charset="-128"/>
        <a:cs typeface="+mn-cs"/>
      </a:defRPr>
    </a:lvl3pPr>
    <a:lvl4pPr marL="1262063" algn="l" defTabSz="841375" rtl="0" eaLnBrk="0" fontAlgn="base" hangingPunct="0">
      <a:spcBef>
        <a:spcPct val="30000"/>
      </a:spcBef>
      <a:spcAft>
        <a:spcPct val="0"/>
      </a:spcAft>
      <a:defRPr sz="1100" kern="1200">
        <a:solidFill>
          <a:schemeClr val="tx1"/>
        </a:solidFill>
        <a:latin typeface="+mn-lt"/>
        <a:ea typeface="MS PGothic" charset="-128"/>
        <a:cs typeface="+mn-cs"/>
      </a:defRPr>
    </a:lvl4pPr>
    <a:lvl5pPr marL="1682750" algn="l" defTabSz="841375" rtl="0" eaLnBrk="0" fontAlgn="base" hangingPunct="0">
      <a:spcBef>
        <a:spcPct val="30000"/>
      </a:spcBef>
      <a:spcAft>
        <a:spcPct val="0"/>
      </a:spcAft>
      <a:defRPr sz="1100" kern="1200">
        <a:solidFill>
          <a:schemeClr val="tx1"/>
        </a:solidFill>
        <a:latin typeface="+mn-lt"/>
        <a:ea typeface="MS PGothic" charset="-128"/>
        <a:cs typeface="+mn-cs"/>
      </a:defRPr>
    </a:lvl5pPr>
    <a:lvl6pPr marL="2105406" algn="l" defTabSz="842162" rtl="0" eaLnBrk="1" latinLnBrk="0" hangingPunct="1">
      <a:defRPr sz="1100" kern="1200">
        <a:solidFill>
          <a:schemeClr val="tx1"/>
        </a:solidFill>
        <a:latin typeface="+mn-lt"/>
        <a:ea typeface="+mn-ea"/>
        <a:cs typeface="+mn-cs"/>
      </a:defRPr>
    </a:lvl6pPr>
    <a:lvl7pPr marL="2526487" algn="l" defTabSz="842162" rtl="0" eaLnBrk="1" latinLnBrk="0" hangingPunct="1">
      <a:defRPr sz="1100" kern="1200">
        <a:solidFill>
          <a:schemeClr val="tx1"/>
        </a:solidFill>
        <a:latin typeface="+mn-lt"/>
        <a:ea typeface="+mn-ea"/>
        <a:cs typeface="+mn-cs"/>
      </a:defRPr>
    </a:lvl7pPr>
    <a:lvl8pPr marL="2947568" algn="l" defTabSz="842162" rtl="0" eaLnBrk="1" latinLnBrk="0" hangingPunct="1">
      <a:defRPr sz="1100" kern="1200">
        <a:solidFill>
          <a:schemeClr val="tx1"/>
        </a:solidFill>
        <a:latin typeface="+mn-lt"/>
        <a:ea typeface="+mn-ea"/>
        <a:cs typeface="+mn-cs"/>
      </a:defRPr>
    </a:lvl8pPr>
    <a:lvl9pPr marL="3368650" algn="l" defTabSz="842162"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7"/>
          <p:cNvSpPr txBox="1">
            <a:spLocks noGrp="1" noChangeArrowheads="1"/>
          </p:cNvSpPr>
          <p:nvPr/>
        </p:nvSpPr>
        <p:spPr bwMode="auto">
          <a:xfrm>
            <a:off x="3971925" y="8774113"/>
            <a:ext cx="3038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59" tIns="46580" rIns="93159" bIns="46580" anchor="b"/>
          <a:lstStyle>
            <a:lvl1pPr defTabSz="931863" eaLnBrk="0" hangingPunct="0">
              <a:defRPr sz="1700">
                <a:solidFill>
                  <a:schemeClr val="tx1"/>
                </a:solidFill>
                <a:latin typeface="Calibri" charset="0"/>
                <a:ea typeface="MS PGothic" charset="-128"/>
              </a:defRPr>
            </a:lvl1pPr>
            <a:lvl2pPr marL="742950" indent="-285750" defTabSz="931863" eaLnBrk="0" hangingPunct="0">
              <a:defRPr sz="1700">
                <a:solidFill>
                  <a:schemeClr val="tx1"/>
                </a:solidFill>
                <a:latin typeface="Calibri" charset="0"/>
                <a:ea typeface="MS PGothic" charset="-128"/>
              </a:defRPr>
            </a:lvl2pPr>
            <a:lvl3pPr marL="1143000" indent="-228600" defTabSz="931863" eaLnBrk="0" hangingPunct="0">
              <a:defRPr sz="1700">
                <a:solidFill>
                  <a:schemeClr val="tx1"/>
                </a:solidFill>
                <a:latin typeface="Calibri" charset="0"/>
                <a:ea typeface="MS PGothic" charset="-128"/>
              </a:defRPr>
            </a:lvl3pPr>
            <a:lvl4pPr marL="1600200" indent="-228600" defTabSz="931863" eaLnBrk="0" hangingPunct="0">
              <a:defRPr sz="1700">
                <a:solidFill>
                  <a:schemeClr val="tx1"/>
                </a:solidFill>
                <a:latin typeface="Calibri" charset="0"/>
                <a:ea typeface="MS PGothic" charset="-128"/>
              </a:defRPr>
            </a:lvl4pPr>
            <a:lvl5pPr marL="2057400" indent="-228600" defTabSz="931863" eaLnBrk="0" hangingPunct="0">
              <a:defRPr sz="1700">
                <a:solidFill>
                  <a:schemeClr val="tx1"/>
                </a:solidFill>
                <a:latin typeface="Calibri" charset="0"/>
                <a:ea typeface="MS PGothic" charset="-128"/>
              </a:defRPr>
            </a:lvl5pPr>
            <a:lvl6pPr marL="2514600" indent="-228600" defTabSz="931863" eaLnBrk="0" fontAlgn="base" hangingPunct="0">
              <a:spcBef>
                <a:spcPct val="0"/>
              </a:spcBef>
              <a:spcAft>
                <a:spcPct val="0"/>
              </a:spcAft>
              <a:defRPr sz="1700">
                <a:solidFill>
                  <a:schemeClr val="tx1"/>
                </a:solidFill>
                <a:latin typeface="Calibri" charset="0"/>
                <a:ea typeface="MS PGothic" charset="-128"/>
              </a:defRPr>
            </a:lvl6pPr>
            <a:lvl7pPr marL="2971800" indent="-228600" defTabSz="931863" eaLnBrk="0" fontAlgn="base" hangingPunct="0">
              <a:spcBef>
                <a:spcPct val="0"/>
              </a:spcBef>
              <a:spcAft>
                <a:spcPct val="0"/>
              </a:spcAft>
              <a:defRPr sz="1700">
                <a:solidFill>
                  <a:schemeClr val="tx1"/>
                </a:solidFill>
                <a:latin typeface="Calibri" charset="0"/>
                <a:ea typeface="MS PGothic" charset="-128"/>
              </a:defRPr>
            </a:lvl7pPr>
            <a:lvl8pPr marL="3429000" indent="-228600" defTabSz="931863" eaLnBrk="0" fontAlgn="base" hangingPunct="0">
              <a:spcBef>
                <a:spcPct val="0"/>
              </a:spcBef>
              <a:spcAft>
                <a:spcPct val="0"/>
              </a:spcAft>
              <a:defRPr sz="1700">
                <a:solidFill>
                  <a:schemeClr val="tx1"/>
                </a:solidFill>
                <a:latin typeface="Calibri" charset="0"/>
                <a:ea typeface="MS PGothic" charset="-128"/>
              </a:defRPr>
            </a:lvl8pPr>
            <a:lvl9pPr marL="3886200" indent="-228600" defTabSz="931863"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111F0CF7-EDD7-814E-87AC-89FB8D99F5EA}" type="slidenum">
              <a:rPr lang="en-CA" altLang="en-US" sz="1200">
                <a:latin typeface="Arial" charset="0"/>
              </a:rPr>
              <a:pPr algn="r" eaLnBrk="1" hangingPunct="1"/>
              <a:t>6</a:t>
            </a:fld>
            <a:endParaRPr lang="en-CA" altLang="en-US" sz="1200">
              <a:latin typeface="Arial" charset="0"/>
            </a:endParaRPr>
          </a:p>
        </p:txBody>
      </p:sp>
      <p:sp>
        <p:nvSpPr>
          <p:cNvPr id="21506" name="Rectangle 2"/>
          <p:cNvSpPr>
            <a:spLocks noGrp="1" noRot="1" noChangeAspect="1" noChangeArrowheads="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1507" name="Rectangle 3"/>
          <p:cNvSpPr>
            <a:spLocks noGrp="1" noChangeArrowheads="1"/>
          </p:cNvSpPr>
          <p:nvPr>
            <p:ph type="body" idx="1"/>
          </p:nvPr>
        </p:nvSpPr>
        <p:spPr bwMode="auto">
          <a:xfrm>
            <a:off x="935038" y="4387850"/>
            <a:ext cx="5140325"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lIns="93159" tIns="46580" rIns="93159" bIns="46580" numCol="1" anchor="t" anchorCtr="0" compatLnSpc="1">
            <a:prstTxWarp prst="textNoShape">
              <a:avLst/>
            </a:prstTxWarp>
          </a:bodyPr>
          <a:lstStyle/>
          <a:p>
            <a:pPr defTabSz="914400" eaLnBrk="1" hangingPunct="1"/>
            <a:endParaRPr lang="en-CA" altLang="en-US"/>
          </a:p>
        </p:txBody>
      </p:sp>
    </p:spTree>
    <p:extLst>
      <p:ext uri="{BB962C8B-B14F-4D97-AF65-F5344CB8AC3E}">
        <p14:creationId xmlns:p14="http://schemas.microsoft.com/office/powerpoint/2010/main" val="1186936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7"/>
          <p:cNvSpPr txBox="1">
            <a:spLocks noGrp="1" noChangeArrowheads="1"/>
          </p:cNvSpPr>
          <p:nvPr/>
        </p:nvSpPr>
        <p:spPr bwMode="auto">
          <a:xfrm>
            <a:off x="3971925" y="8774113"/>
            <a:ext cx="3038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59" tIns="46580" rIns="93159" bIns="46580" anchor="b"/>
          <a:lstStyle>
            <a:lvl1pPr defTabSz="931863" eaLnBrk="0" hangingPunct="0">
              <a:defRPr sz="1700">
                <a:solidFill>
                  <a:schemeClr val="tx1"/>
                </a:solidFill>
                <a:latin typeface="Calibri" charset="0"/>
                <a:ea typeface="MS PGothic" charset="-128"/>
              </a:defRPr>
            </a:lvl1pPr>
            <a:lvl2pPr marL="742950" indent="-285750" defTabSz="931863" eaLnBrk="0" hangingPunct="0">
              <a:defRPr sz="1700">
                <a:solidFill>
                  <a:schemeClr val="tx1"/>
                </a:solidFill>
                <a:latin typeface="Calibri" charset="0"/>
                <a:ea typeface="MS PGothic" charset="-128"/>
              </a:defRPr>
            </a:lvl2pPr>
            <a:lvl3pPr marL="1143000" indent="-228600" defTabSz="931863" eaLnBrk="0" hangingPunct="0">
              <a:defRPr sz="1700">
                <a:solidFill>
                  <a:schemeClr val="tx1"/>
                </a:solidFill>
                <a:latin typeface="Calibri" charset="0"/>
                <a:ea typeface="MS PGothic" charset="-128"/>
              </a:defRPr>
            </a:lvl3pPr>
            <a:lvl4pPr marL="1600200" indent="-228600" defTabSz="931863" eaLnBrk="0" hangingPunct="0">
              <a:defRPr sz="1700">
                <a:solidFill>
                  <a:schemeClr val="tx1"/>
                </a:solidFill>
                <a:latin typeface="Calibri" charset="0"/>
                <a:ea typeface="MS PGothic" charset="-128"/>
              </a:defRPr>
            </a:lvl4pPr>
            <a:lvl5pPr marL="2057400" indent="-228600" defTabSz="931863" eaLnBrk="0" hangingPunct="0">
              <a:defRPr sz="1700">
                <a:solidFill>
                  <a:schemeClr val="tx1"/>
                </a:solidFill>
                <a:latin typeface="Calibri" charset="0"/>
                <a:ea typeface="MS PGothic" charset="-128"/>
              </a:defRPr>
            </a:lvl5pPr>
            <a:lvl6pPr marL="2514600" indent="-228600" defTabSz="931863" eaLnBrk="0" fontAlgn="base" hangingPunct="0">
              <a:spcBef>
                <a:spcPct val="0"/>
              </a:spcBef>
              <a:spcAft>
                <a:spcPct val="0"/>
              </a:spcAft>
              <a:defRPr sz="1700">
                <a:solidFill>
                  <a:schemeClr val="tx1"/>
                </a:solidFill>
                <a:latin typeface="Calibri" charset="0"/>
                <a:ea typeface="MS PGothic" charset="-128"/>
              </a:defRPr>
            </a:lvl6pPr>
            <a:lvl7pPr marL="2971800" indent="-228600" defTabSz="931863" eaLnBrk="0" fontAlgn="base" hangingPunct="0">
              <a:spcBef>
                <a:spcPct val="0"/>
              </a:spcBef>
              <a:spcAft>
                <a:spcPct val="0"/>
              </a:spcAft>
              <a:defRPr sz="1700">
                <a:solidFill>
                  <a:schemeClr val="tx1"/>
                </a:solidFill>
                <a:latin typeface="Calibri" charset="0"/>
                <a:ea typeface="MS PGothic" charset="-128"/>
              </a:defRPr>
            </a:lvl7pPr>
            <a:lvl8pPr marL="3429000" indent="-228600" defTabSz="931863" eaLnBrk="0" fontAlgn="base" hangingPunct="0">
              <a:spcBef>
                <a:spcPct val="0"/>
              </a:spcBef>
              <a:spcAft>
                <a:spcPct val="0"/>
              </a:spcAft>
              <a:defRPr sz="1700">
                <a:solidFill>
                  <a:schemeClr val="tx1"/>
                </a:solidFill>
                <a:latin typeface="Calibri" charset="0"/>
                <a:ea typeface="MS PGothic" charset="-128"/>
              </a:defRPr>
            </a:lvl8pPr>
            <a:lvl9pPr marL="3886200" indent="-228600" defTabSz="931863"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FAD882A5-72E5-9542-A20F-5C316318B41E}" type="slidenum">
              <a:rPr lang="en-CA" altLang="en-US" sz="1200">
                <a:latin typeface="Arial" charset="0"/>
              </a:rPr>
              <a:pPr algn="r" eaLnBrk="1" hangingPunct="1"/>
              <a:t>8</a:t>
            </a:fld>
            <a:endParaRPr lang="en-CA" altLang="en-US" sz="1200">
              <a:latin typeface="Arial" charset="0"/>
            </a:endParaRPr>
          </a:p>
        </p:txBody>
      </p:sp>
      <p:sp>
        <p:nvSpPr>
          <p:cNvPr id="24578" name="Rectangle 2"/>
          <p:cNvSpPr>
            <a:spLocks noGrp="1" noRot="1" noChangeAspect="1" noChangeArrowheads="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4579" name="Rectangle 3"/>
          <p:cNvSpPr>
            <a:spLocks noGrp="1" noChangeArrowheads="1"/>
          </p:cNvSpPr>
          <p:nvPr>
            <p:ph type="body" idx="1"/>
          </p:nvPr>
        </p:nvSpPr>
        <p:spPr bwMode="auto">
          <a:xfrm>
            <a:off x="935038" y="4387850"/>
            <a:ext cx="5140325"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lIns="93159" tIns="46580" rIns="93159" bIns="46580" numCol="1" anchor="t" anchorCtr="0" compatLnSpc="1">
            <a:prstTxWarp prst="textNoShape">
              <a:avLst/>
            </a:prstTxWarp>
          </a:bodyPr>
          <a:lstStyle/>
          <a:p>
            <a:pPr defTabSz="914400" eaLnBrk="1" hangingPunct="1"/>
            <a:endParaRPr lang="en-CA" altLang="en-US"/>
          </a:p>
        </p:txBody>
      </p:sp>
    </p:spTree>
    <p:extLst>
      <p:ext uri="{BB962C8B-B14F-4D97-AF65-F5344CB8AC3E}">
        <p14:creationId xmlns:p14="http://schemas.microsoft.com/office/powerpoint/2010/main" val="2019804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7"/>
          <p:cNvSpPr txBox="1">
            <a:spLocks noGrp="1" noChangeArrowheads="1"/>
          </p:cNvSpPr>
          <p:nvPr/>
        </p:nvSpPr>
        <p:spPr bwMode="auto">
          <a:xfrm>
            <a:off x="3971925" y="8774113"/>
            <a:ext cx="3038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59" tIns="46580" rIns="93159" bIns="46580" anchor="b"/>
          <a:lstStyle>
            <a:lvl1pPr defTabSz="931863" eaLnBrk="0" hangingPunct="0">
              <a:defRPr sz="1700">
                <a:solidFill>
                  <a:schemeClr val="tx1"/>
                </a:solidFill>
                <a:latin typeface="Calibri" charset="0"/>
                <a:ea typeface="MS PGothic" charset="-128"/>
              </a:defRPr>
            </a:lvl1pPr>
            <a:lvl2pPr marL="742950" indent="-285750" defTabSz="931863" eaLnBrk="0" hangingPunct="0">
              <a:defRPr sz="1700">
                <a:solidFill>
                  <a:schemeClr val="tx1"/>
                </a:solidFill>
                <a:latin typeface="Calibri" charset="0"/>
                <a:ea typeface="MS PGothic" charset="-128"/>
              </a:defRPr>
            </a:lvl2pPr>
            <a:lvl3pPr marL="1143000" indent="-228600" defTabSz="931863" eaLnBrk="0" hangingPunct="0">
              <a:defRPr sz="1700">
                <a:solidFill>
                  <a:schemeClr val="tx1"/>
                </a:solidFill>
                <a:latin typeface="Calibri" charset="0"/>
                <a:ea typeface="MS PGothic" charset="-128"/>
              </a:defRPr>
            </a:lvl3pPr>
            <a:lvl4pPr marL="1600200" indent="-228600" defTabSz="931863" eaLnBrk="0" hangingPunct="0">
              <a:defRPr sz="1700">
                <a:solidFill>
                  <a:schemeClr val="tx1"/>
                </a:solidFill>
                <a:latin typeface="Calibri" charset="0"/>
                <a:ea typeface="MS PGothic" charset="-128"/>
              </a:defRPr>
            </a:lvl4pPr>
            <a:lvl5pPr marL="2057400" indent="-228600" defTabSz="931863" eaLnBrk="0" hangingPunct="0">
              <a:defRPr sz="1700">
                <a:solidFill>
                  <a:schemeClr val="tx1"/>
                </a:solidFill>
                <a:latin typeface="Calibri" charset="0"/>
                <a:ea typeface="MS PGothic" charset="-128"/>
              </a:defRPr>
            </a:lvl5pPr>
            <a:lvl6pPr marL="2514600" indent="-228600" defTabSz="931863" eaLnBrk="0" fontAlgn="base" hangingPunct="0">
              <a:spcBef>
                <a:spcPct val="0"/>
              </a:spcBef>
              <a:spcAft>
                <a:spcPct val="0"/>
              </a:spcAft>
              <a:defRPr sz="1700">
                <a:solidFill>
                  <a:schemeClr val="tx1"/>
                </a:solidFill>
                <a:latin typeface="Calibri" charset="0"/>
                <a:ea typeface="MS PGothic" charset="-128"/>
              </a:defRPr>
            </a:lvl6pPr>
            <a:lvl7pPr marL="2971800" indent="-228600" defTabSz="931863" eaLnBrk="0" fontAlgn="base" hangingPunct="0">
              <a:spcBef>
                <a:spcPct val="0"/>
              </a:spcBef>
              <a:spcAft>
                <a:spcPct val="0"/>
              </a:spcAft>
              <a:defRPr sz="1700">
                <a:solidFill>
                  <a:schemeClr val="tx1"/>
                </a:solidFill>
                <a:latin typeface="Calibri" charset="0"/>
                <a:ea typeface="MS PGothic" charset="-128"/>
              </a:defRPr>
            </a:lvl7pPr>
            <a:lvl8pPr marL="3429000" indent="-228600" defTabSz="931863" eaLnBrk="0" fontAlgn="base" hangingPunct="0">
              <a:spcBef>
                <a:spcPct val="0"/>
              </a:spcBef>
              <a:spcAft>
                <a:spcPct val="0"/>
              </a:spcAft>
              <a:defRPr sz="1700">
                <a:solidFill>
                  <a:schemeClr val="tx1"/>
                </a:solidFill>
                <a:latin typeface="Calibri" charset="0"/>
                <a:ea typeface="MS PGothic" charset="-128"/>
              </a:defRPr>
            </a:lvl8pPr>
            <a:lvl9pPr marL="3886200" indent="-228600" defTabSz="931863"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1CF08D3D-5B71-AF43-8E76-788526E743E6}" type="slidenum">
              <a:rPr lang="en-CA" altLang="en-US" sz="1200">
                <a:latin typeface="Arial" charset="0"/>
              </a:rPr>
              <a:pPr algn="r" eaLnBrk="1" hangingPunct="1"/>
              <a:t>9</a:t>
            </a:fld>
            <a:endParaRPr lang="en-CA" altLang="en-US" sz="1200">
              <a:latin typeface="Arial" charset="0"/>
            </a:endParaRPr>
          </a:p>
        </p:txBody>
      </p:sp>
      <p:sp>
        <p:nvSpPr>
          <p:cNvPr id="26626" name="Rectangle 2"/>
          <p:cNvSpPr>
            <a:spLocks noGrp="1" noRot="1" noChangeAspect="1" noChangeArrowheads="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6627" name="Rectangle 3"/>
          <p:cNvSpPr>
            <a:spLocks noGrp="1" noChangeArrowheads="1"/>
          </p:cNvSpPr>
          <p:nvPr>
            <p:ph type="body" idx="1"/>
          </p:nvPr>
        </p:nvSpPr>
        <p:spPr bwMode="auto">
          <a:xfrm>
            <a:off x="935038" y="4387850"/>
            <a:ext cx="5140325"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lIns="93159" tIns="46580" rIns="93159" bIns="46580" numCol="1" anchor="t" anchorCtr="0" compatLnSpc="1">
            <a:prstTxWarp prst="textNoShape">
              <a:avLst/>
            </a:prstTxWarp>
          </a:bodyPr>
          <a:lstStyle/>
          <a:p>
            <a:pPr defTabSz="914400" eaLnBrk="1" hangingPunct="1"/>
            <a:endParaRPr lang="en-CA" altLang="en-US"/>
          </a:p>
        </p:txBody>
      </p:sp>
    </p:spTree>
    <p:extLst>
      <p:ext uri="{BB962C8B-B14F-4D97-AF65-F5344CB8AC3E}">
        <p14:creationId xmlns:p14="http://schemas.microsoft.com/office/powerpoint/2010/main" val="15873327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7"/>
          <p:cNvSpPr txBox="1">
            <a:spLocks noGrp="1" noChangeArrowheads="1"/>
          </p:cNvSpPr>
          <p:nvPr/>
        </p:nvSpPr>
        <p:spPr bwMode="auto">
          <a:xfrm>
            <a:off x="3971925" y="8774113"/>
            <a:ext cx="3038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59" tIns="46580" rIns="93159" bIns="46580" anchor="b"/>
          <a:lstStyle>
            <a:lvl1pPr defTabSz="931863" eaLnBrk="0" hangingPunct="0">
              <a:defRPr sz="1700">
                <a:solidFill>
                  <a:schemeClr val="tx1"/>
                </a:solidFill>
                <a:latin typeface="Calibri" charset="0"/>
                <a:ea typeface="MS PGothic" charset="-128"/>
              </a:defRPr>
            </a:lvl1pPr>
            <a:lvl2pPr marL="742950" indent="-285750" defTabSz="931863" eaLnBrk="0" hangingPunct="0">
              <a:defRPr sz="1700">
                <a:solidFill>
                  <a:schemeClr val="tx1"/>
                </a:solidFill>
                <a:latin typeface="Calibri" charset="0"/>
                <a:ea typeface="MS PGothic" charset="-128"/>
              </a:defRPr>
            </a:lvl2pPr>
            <a:lvl3pPr marL="1143000" indent="-228600" defTabSz="931863" eaLnBrk="0" hangingPunct="0">
              <a:defRPr sz="1700">
                <a:solidFill>
                  <a:schemeClr val="tx1"/>
                </a:solidFill>
                <a:latin typeface="Calibri" charset="0"/>
                <a:ea typeface="MS PGothic" charset="-128"/>
              </a:defRPr>
            </a:lvl3pPr>
            <a:lvl4pPr marL="1600200" indent="-228600" defTabSz="931863" eaLnBrk="0" hangingPunct="0">
              <a:defRPr sz="1700">
                <a:solidFill>
                  <a:schemeClr val="tx1"/>
                </a:solidFill>
                <a:latin typeface="Calibri" charset="0"/>
                <a:ea typeface="MS PGothic" charset="-128"/>
              </a:defRPr>
            </a:lvl4pPr>
            <a:lvl5pPr marL="2057400" indent="-228600" defTabSz="931863" eaLnBrk="0" hangingPunct="0">
              <a:defRPr sz="1700">
                <a:solidFill>
                  <a:schemeClr val="tx1"/>
                </a:solidFill>
                <a:latin typeface="Calibri" charset="0"/>
                <a:ea typeface="MS PGothic" charset="-128"/>
              </a:defRPr>
            </a:lvl5pPr>
            <a:lvl6pPr marL="2514600" indent="-228600" defTabSz="931863" eaLnBrk="0" fontAlgn="base" hangingPunct="0">
              <a:spcBef>
                <a:spcPct val="0"/>
              </a:spcBef>
              <a:spcAft>
                <a:spcPct val="0"/>
              </a:spcAft>
              <a:defRPr sz="1700">
                <a:solidFill>
                  <a:schemeClr val="tx1"/>
                </a:solidFill>
                <a:latin typeface="Calibri" charset="0"/>
                <a:ea typeface="MS PGothic" charset="-128"/>
              </a:defRPr>
            </a:lvl6pPr>
            <a:lvl7pPr marL="2971800" indent="-228600" defTabSz="931863" eaLnBrk="0" fontAlgn="base" hangingPunct="0">
              <a:spcBef>
                <a:spcPct val="0"/>
              </a:spcBef>
              <a:spcAft>
                <a:spcPct val="0"/>
              </a:spcAft>
              <a:defRPr sz="1700">
                <a:solidFill>
                  <a:schemeClr val="tx1"/>
                </a:solidFill>
                <a:latin typeface="Calibri" charset="0"/>
                <a:ea typeface="MS PGothic" charset="-128"/>
              </a:defRPr>
            </a:lvl7pPr>
            <a:lvl8pPr marL="3429000" indent="-228600" defTabSz="931863" eaLnBrk="0" fontAlgn="base" hangingPunct="0">
              <a:spcBef>
                <a:spcPct val="0"/>
              </a:spcBef>
              <a:spcAft>
                <a:spcPct val="0"/>
              </a:spcAft>
              <a:defRPr sz="1700">
                <a:solidFill>
                  <a:schemeClr val="tx1"/>
                </a:solidFill>
                <a:latin typeface="Calibri" charset="0"/>
                <a:ea typeface="MS PGothic" charset="-128"/>
              </a:defRPr>
            </a:lvl8pPr>
            <a:lvl9pPr marL="3886200" indent="-228600" defTabSz="931863"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BAE0D6C9-6A03-2048-8411-EB3D6679A4F6}" type="slidenum">
              <a:rPr lang="en-CA" altLang="en-US" sz="1200">
                <a:latin typeface="Arial" charset="0"/>
              </a:rPr>
              <a:pPr algn="r" eaLnBrk="1" hangingPunct="1"/>
              <a:t>10</a:t>
            </a:fld>
            <a:endParaRPr lang="en-CA" altLang="en-US" sz="1200">
              <a:latin typeface="Arial" charset="0"/>
            </a:endParaRPr>
          </a:p>
        </p:txBody>
      </p:sp>
      <p:sp>
        <p:nvSpPr>
          <p:cNvPr id="28674" name="Rectangle 2"/>
          <p:cNvSpPr>
            <a:spLocks noGrp="1" noRot="1" noChangeAspect="1" noChangeArrowheads="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8675" name="Rectangle 3"/>
          <p:cNvSpPr>
            <a:spLocks noGrp="1" noChangeArrowheads="1"/>
          </p:cNvSpPr>
          <p:nvPr>
            <p:ph type="body" idx="1"/>
          </p:nvPr>
        </p:nvSpPr>
        <p:spPr bwMode="auto">
          <a:xfrm>
            <a:off x="935038" y="4387850"/>
            <a:ext cx="5140325"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lIns="93159" tIns="46580" rIns="93159" bIns="46580" numCol="1" anchor="t" anchorCtr="0" compatLnSpc="1">
            <a:prstTxWarp prst="textNoShape">
              <a:avLst/>
            </a:prstTxWarp>
          </a:bodyPr>
          <a:lstStyle/>
          <a:p>
            <a:pPr defTabSz="914400" eaLnBrk="1" hangingPunct="1"/>
            <a:endParaRPr lang="en-CA" altLang="en-US"/>
          </a:p>
        </p:txBody>
      </p:sp>
    </p:spTree>
    <p:extLst>
      <p:ext uri="{BB962C8B-B14F-4D97-AF65-F5344CB8AC3E}">
        <p14:creationId xmlns:p14="http://schemas.microsoft.com/office/powerpoint/2010/main" val="111880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7"/>
          <p:cNvSpPr txBox="1">
            <a:spLocks noGrp="1" noChangeArrowheads="1"/>
          </p:cNvSpPr>
          <p:nvPr/>
        </p:nvSpPr>
        <p:spPr bwMode="auto">
          <a:xfrm>
            <a:off x="3971925" y="8774113"/>
            <a:ext cx="3038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59" tIns="46580" rIns="93159" bIns="46580" anchor="b"/>
          <a:lstStyle>
            <a:lvl1pPr defTabSz="931863" eaLnBrk="0" hangingPunct="0">
              <a:defRPr sz="1700">
                <a:solidFill>
                  <a:schemeClr val="tx1"/>
                </a:solidFill>
                <a:latin typeface="Calibri" charset="0"/>
                <a:ea typeface="MS PGothic" charset="-128"/>
              </a:defRPr>
            </a:lvl1pPr>
            <a:lvl2pPr marL="742950" indent="-285750" defTabSz="931863" eaLnBrk="0" hangingPunct="0">
              <a:defRPr sz="1700">
                <a:solidFill>
                  <a:schemeClr val="tx1"/>
                </a:solidFill>
                <a:latin typeface="Calibri" charset="0"/>
                <a:ea typeface="MS PGothic" charset="-128"/>
              </a:defRPr>
            </a:lvl2pPr>
            <a:lvl3pPr marL="1143000" indent="-228600" defTabSz="931863" eaLnBrk="0" hangingPunct="0">
              <a:defRPr sz="1700">
                <a:solidFill>
                  <a:schemeClr val="tx1"/>
                </a:solidFill>
                <a:latin typeface="Calibri" charset="0"/>
                <a:ea typeface="MS PGothic" charset="-128"/>
              </a:defRPr>
            </a:lvl3pPr>
            <a:lvl4pPr marL="1600200" indent="-228600" defTabSz="931863" eaLnBrk="0" hangingPunct="0">
              <a:defRPr sz="1700">
                <a:solidFill>
                  <a:schemeClr val="tx1"/>
                </a:solidFill>
                <a:latin typeface="Calibri" charset="0"/>
                <a:ea typeface="MS PGothic" charset="-128"/>
              </a:defRPr>
            </a:lvl4pPr>
            <a:lvl5pPr marL="2057400" indent="-228600" defTabSz="931863" eaLnBrk="0" hangingPunct="0">
              <a:defRPr sz="1700">
                <a:solidFill>
                  <a:schemeClr val="tx1"/>
                </a:solidFill>
                <a:latin typeface="Calibri" charset="0"/>
                <a:ea typeface="MS PGothic" charset="-128"/>
              </a:defRPr>
            </a:lvl5pPr>
            <a:lvl6pPr marL="2514600" indent="-228600" defTabSz="931863" eaLnBrk="0" fontAlgn="base" hangingPunct="0">
              <a:spcBef>
                <a:spcPct val="0"/>
              </a:spcBef>
              <a:spcAft>
                <a:spcPct val="0"/>
              </a:spcAft>
              <a:defRPr sz="1700">
                <a:solidFill>
                  <a:schemeClr val="tx1"/>
                </a:solidFill>
                <a:latin typeface="Calibri" charset="0"/>
                <a:ea typeface="MS PGothic" charset="-128"/>
              </a:defRPr>
            </a:lvl6pPr>
            <a:lvl7pPr marL="2971800" indent="-228600" defTabSz="931863" eaLnBrk="0" fontAlgn="base" hangingPunct="0">
              <a:spcBef>
                <a:spcPct val="0"/>
              </a:spcBef>
              <a:spcAft>
                <a:spcPct val="0"/>
              </a:spcAft>
              <a:defRPr sz="1700">
                <a:solidFill>
                  <a:schemeClr val="tx1"/>
                </a:solidFill>
                <a:latin typeface="Calibri" charset="0"/>
                <a:ea typeface="MS PGothic" charset="-128"/>
              </a:defRPr>
            </a:lvl7pPr>
            <a:lvl8pPr marL="3429000" indent="-228600" defTabSz="931863" eaLnBrk="0" fontAlgn="base" hangingPunct="0">
              <a:spcBef>
                <a:spcPct val="0"/>
              </a:spcBef>
              <a:spcAft>
                <a:spcPct val="0"/>
              </a:spcAft>
              <a:defRPr sz="1700">
                <a:solidFill>
                  <a:schemeClr val="tx1"/>
                </a:solidFill>
                <a:latin typeface="Calibri" charset="0"/>
                <a:ea typeface="MS PGothic" charset="-128"/>
              </a:defRPr>
            </a:lvl8pPr>
            <a:lvl9pPr marL="3886200" indent="-228600" defTabSz="931863"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0A27BE73-6CBF-764D-9124-2E6D33207868}" type="slidenum">
              <a:rPr lang="en-CA" altLang="en-US" sz="1200">
                <a:latin typeface="Arial" charset="0"/>
              </a:rPr>
              <a:pPr algn="r" eaLnBrk="1" hangingPunct="1"/>
              <a:t>11</a:t>
            </a:fld>
            <a:endParaRPr lang="en-CA" altLang="en-US" sz="1200">
              <a:latin typeface="Arial" charset="0"/>
            </a:endParaRPr>
          </a:p>
        </p:txBody>
      </p:sp>
      <p:sp>
        <p:nvSpPr>
          <p:cNvPr id="30722" name="Rectangle 2"/>
          <p:cNvSpPr>
            <a:spLocks noGrp="1" noRot="1" noChangeAspect="1" noChangeArrowheads="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0723" name="Rectangle 3"/>
          <p:cNvSpPr>
            <a:spLocks noGrp="1" noChangeArrowheads="1"/>
          </p:cNvSpPr>
          <p:nvPr>
            <p:ph type="body" idx="1"/>
          </p:nvPr>
        </p:nvSpPr>
        <p:spPr bwMode="auto">
          <a:xfrm>
            <a:off x="935038" y="4387850"/>
            <a:ext cx="5140325"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lIns="93159" tIns="46580" rIns="93159" bIns="46580" numCol="1" anchor="t" anchorCtr="0" compatLnSpc="1">
            <a:prstTxWarp prst="textNoShape">
              <a:avLst/>
            </a:prstTxWarp>
          </a:bodyPr>
          <a:lstStyle/>
          <a:p>
            <a:pPr defTabSz="914400" eaLnBrk="1" hangingPunct="1"/>
            <a:endParaRPr lang="en-CA" altLang="en-US"/>
          </a:p>
        </p:txBody>
      </p:sp>
    </p:spTree>
    <p:extLst>
      <p:ext uri="{BB962C8B-B14F-4D97-AF65-F5344CB8AC3E}">
        <p14:creationId xmlns:p14="http://schemas.microsoft.com/office/powerpoint/2010/main" val="1319691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7"/>
          <p:cNvSpPr txBox="1">
            <a:spLocks noGrp="1" noChangeArrowheads="1"/>
          </p:cNvSpPr>
          <p:nvPr/>
        </p:nvSpPr>
        <p:spPr bwMode="auto">
          <a:xfrm>
            <a:off x="3971925" y="8774113"/>
            <a:ext cx="3038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59" tIns="46580" rIns="93159" bIns="46580" anchor="b"/>
          <a:lstStyle>
            <a:lvl1pPr defTabSz="931863" eaLnBrk="0" hangingPunct="0">
              <a:defRPr sz="1700">
                <a:solidFill>
                  <a:schemeClr val="tx1"/>
                </a:solidFill>
                <a:latin typeface="Calibri" charset="0"/>
                <a:ea typeface="MS PGothic" charset="-128"/>
              </a:defRPr>
            </a:lvl1pPr>
            <a:lvl2pPr marL="742950" indent="-285750" defTabSz="931863" eaLnBrk="0" hangingPunct="0">
              <a:defRPr sz="1700">
                <a:solidFill>
                  <a:schemeClr val="tx1"/>
                </a:solidFill>
                <a:latin typeface="Calibri" charset="0"/>
                <a:ea typeface="MS PGothic" charset="-128"/>
              </a:defRPr>
            </a:lvl2pPr>
            <a:lvl3pPr marL="1143000" indent="-228600" defTabSz="931863" eaLnBrk="0" hangingPunct="0">
              <a:defRPr sz="1700">
                <a:solidFill>
                  <a:schemeClr val="tx1"/>
                </a:solidFill>
                <a:latin typeface="Calibri" charset="0"/>
                <a:ea typeface="MS PGothic" charset="-128"/>
              </a:defRPr>
            </a:lvl3pPr>
            <a:lvl4pPr marL="1600200" indent="-228600" defTabSz="931863" eaLnBrk="0" hangingPunct="0">
              <a:defRPr sz="1700">
                <a:solidFill>
                  <a:schemeClr val="tx1"/>
                </a:solidFill>
                <a:latin typeface="Calibri" charset="0"/>
                <a:ea typeface="MS PGothic" charset="-128"/>
              </a:defRPr>
            </a:lvl4pPr>
            <a:lvl5pPr marL="2057400" indent="-228600" defTabSz="931863" eaLnBrk="0" hangingPunct="0">
              <a:defRPr sz="1700">
                <a:solidFill>
                  <a:schemeClr val="tx1"/>
                </a:solidFill>
                <a:latin typeface="Calibri" charset="0"/>
                <a:ea typeface="MS PGothic" charset="-128"/>
              </a:defRPr>
            </a:lvl5pPr>
            <a:lvl6pPr marL="2514600" indent="-228600" defTabSz="931863" eaLnBrk="0" fontAlgn="base" hangingPunct="0">
              <a:spcBef>
                <a:spcPct val="0"/>
              </a:spcBef>
              <a:spcAft>
                <a:spcPct val="0"/>
              </a:spcAft>
              <a:defRPr sz="1700">
                <a:solidFill>
                  <a:schemeClr val="tx1"/>
                </a:solidFill>
                <a:latin typeface="Calibri" charset="0"/>
                <a:ea typeface="MS PGothic" charset="-128"/>
              </a:defRPr>
            </a:lvl6pPr>
            <a:lvl7pPr marL="2971800" indent="-228600" defTabSz="931863" eaLnBrk="0" fontAlgn="base" hangingPunct="0">
              <a:spcBef>
                <a:spcPct val="0"/>
              </a:spcBef>
              <a:spcAft>
                <a:spcPct val="0"/>
              </a:spcAft>
              <a:defRPr sz="1700">
                <a:solidFill>
                  <a:schemeClr val="tx1"/>
                </a:solidFill>
                <a:latin typeface="Calibri" charset="0"/>
                <a:ea typeface="MS PGothic" charset="-128"/>
              </a:defRPr>
            </a:lvl7pPr>
            <a:lvl8pPr marL="3429000" indent="-228600" defTabSz="931863" eaLnBrk="0" fontAlgn="base" hangingPunct="0">
              <a:spcBef>
                <a:spcPct val="0"/>
              </a:spcBef>
              <a:spcAft>
                <a:spcPct val="0"/>
              </a:spcAft>
              <a:defRPr sz="1700">
                <a:solidFill>
                  <a:schemeClr val="tx1"/>
                </a:solidFill>
                <a:latin typeface="Calibri" charset="0"/>
                <a:ea typeface="MS PGothic" charset="-128"/>
              </a:defRPr>
            </a:lvl8pPr>
            <a:lvl9pPr marL="3886200" indent="-228600" defTabSz="931863"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CD5A23D8-AA14-CD40-AEBC-2F2A7077C283}" type="slidenum">
              <a:rPr lang="en-CA" altLang="en-US" sz="1200">
                <a:latin typeface="Arial" charset="0"/>
              </a:rPr>
              <a:pPr algn="r" eaLnBrk="1" hangingPunct="1"/>
              <a:t>12</a:t>
            </a:fld>
            <a:endParaRPr lang="en-CA" altLang="en-US" sz="1200">
              <a:latin typeface="Arial" charset="0"/>
            </a:endParaRPr>
          </a:p>
        </p:txBody>
      </p:sp>
      <p:sp>
        <p:nvSpPr>
          <p:cNvPr id="32770" name="Rectangle 2"/>
          <p:cNvSpPr>
            <a:spLocks noGrp="1" noRot="1" noChangeAspect="1" noChangeArrowheads="1" noTextEdit="1"/>
          </p:cNvSpPr>
          <p:nvPr>
            <p:ph type="sldImg"/>
          </p:nvPr>
        </p:nvSpPr>
        <p:spPr bwMode="auto">
          <a:xfrm>
            <a:off x="1196975" y="692150"/>
            <a:ext cx="4618038"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32771" name="Rectangle 3"/>
          <p:cNvSpPr>
            <a:spLocks noGrp="1" noChangeArrowheads="1"/>
          </p:cNvSpPr>
          <p:nvPr>
            <p:ph type="body" idx="1"/>
          </p:nvPr>
        </p:nvSpPr>
        <p:spPr bwMode="auto">
          <a:xfrm>
            <a:off x="935038" y="4387850"/>
            <a:ext cx="5140325" cy="41560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lIns="93159" tIns="46580" rIns="93159" bIns="46580" numCol="1" anchor="t" anchorCtr="0" compatLnSpc="1">
            <a:prstTxWarp prst="textNoShape">
              <a:avLst/>
            </a:prstTxWarp>
          </a:bodyPr>
          <a:lstStyle/>
          <a:p>
            <a:pPr defTabSz="914400" eaLnBrk="1" hangingPunct="1"/>
            <a:endParaRPr lang="en-CA" altLang="en-US"/>
          </a:p>
        </p:txBody>
      </p:sp>
    </p:spTree>
    <p:extLst>
      <p:ext uri="{BB962C8B-B14F-4D97-AF65-F5344CB8AC3E}">
        <p14:creationId xmlns:p14="http://schemas.microsoft.com/office/powerpoint/2010/main" val="845211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47105" name="Shape 334"/>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lIns="91425" tIns="91425" rIns="91425" bIns="91425" numCol="1" anchor="t" anchorCtr="0" compatLnSpc="1">
            <a:prstTxWarp prst="textNoShape">
              <a:avLst/>
            </a:prstTxWarp>
          </a:bodyPr>
          <a:lstStyle/>
          <a:p>
            <a:pPr>
              <a:spcBef>
                <a:spcPct val="0"/>
              </a:spcBef>
              <a:buSzPct val="78000"/>
            </a:pPr>
            <a:endParaRPr lang="en-CA" altLang="en-US" sz="1800"/>
          </a:p>
        </p:txBody>
      </p:sp>
      <p:sp>
        <p:nvSpPr>
          <p:cNvPr id="47106" name="Shape 335"/>
          <p:cNvSpPr>
            <a:spLocks noGrp="1" noRot="1" noChangeAspect="1" noTextEdit="1"/>
          </p:cNvSpPr>
          <p:nvPr>
            <p:ph type="sldImg" idx="2"/>
          </p:nvPr>
        </p:nvSpPr>
        <p:spPr bwMode="auto">
          <a:custGeom>
            <a:avLst/>
            <a:gdLst>
              <a:gd name="T0" fmla="*/ 0 w 120000"/>
              <a:gd name="T1" fmla="*/ 0 h 120000"/>
              <a:gd name="T2" fmla="*/ 143941328 w 120000"/>
              <a:gd name="T3" fmla="*/ 0 h 120000"/>
              <a:gd name="T4" fmla="*/ 143941328 w 120000"/>
              <a:gd name="T5" fmla="*/ 81008239 h 120000"/>
              <a:gd name="T6" fmla="*/ 0 w 120000"/>
              <a:gd name="T7" fmla="*/ 81008239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lnTo>
                  <a:pt x="0" y="0"/>
                </a:lnTo>
                <a:close/>
              </a:path>
            </a:pathLst>
          </a:custGeom>
          <a:noFill/>
          <a:ln>
            <a:solidFill>
              <a:srgbClr val="000000"/>
            </a:solidFill>
            <a:round/>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Tree>
    <p:extLst>
      <p:ext uri="{BB962C8B-B14F-4D97-AF65-F5344CB8AC3E}">
        <p14:creationId xmlns:p14="http://schemas.microsoft.com/office/powerpoint/2010/main" val="2014788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6553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6553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fld id="{E2BE9E9A-4C3D-C34E-A0E9-96DCDA6EC5D9}" type="slidenum">
              <a:rPr lang="en-US" altLang="en-US" sz="1200">
                <a:solidFill>
                  <a:srgbClr val="000000"/>
                </a:solidFill>
              </a:rPr>
              <a:pPr eaLnBrk="1" hangingPunct="1"/>
              <a:t>26</a:t>
            </a:fld>
            <a:endParaRPr lang="en-US" altLang="en-US" sz="1200">
              <a:solidFill>
                <a:srgbClr val="000000"/>
              </a:solidFill>
            </a:endParaRPr>
          </a:p>
        </p:txBody>
      </p:sp>
    </p:spTree>
    <p:extLst>
      <p:ext uri="{BB962C8B-B14F-4D97-AF65-F5344CB8AC3E}">
        <p14:creationId xmlns:p14="http://schemas.microsoft.com/office/powerpoint/2010/main" val="1034123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512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endParaRPr lang="en-CA" altLang="en-US"/>
          </a:p>
        </p:txBody>
      </p:sp>
      <p:sp>
        <p:nvSpPr>
          <p:cNvPr id="51203" name="Slide Number Placeholder 3"/>
          <p:cNvSpPr txBox="1">
            <a:spLocks noGrp="1"/>
          </p:cNvSpPr>
          <p:nvPr/>
        </p:nvSpPr>
        <p:spPr bwMode="auto">
          <a:xfrm>
            <a:off x="3970338" y="8772525"/>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830" tIns="46415" rIns="92830" bIns="46415" anchor="b"/>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algn="r" eaLnBrk="1" hangingPunct="1"/>
            <a:fld id="{EFCBDC21-0A79-B143-9F86-4A211D1F7D03}" type="slidenum">
              <a:rPr lang="en-US" altLang="en-US" sz="1200">
                <a:solidFill>
                  <a:srgbClr val="000000"/>
                </a:solidFill>
                <a:latin typeface="Arial" charset="0"/>
              </a:rPr>
              <a:pPr algn="r" eaLnBrk="1" hangingPunct="1"/>
              <a:t>29</a:t>
            </a:fld>
            <a:endParaRPr lang="en-US" altLang="en-US" sz="1200">
              <a:solidFill>
                <a:srgbClr val="000000"/>
              </a:solidFill>
              <a:latin typeface="Arial" charset="0"/>
            </a:endParaRPr>
          </a:p>
        </p:txBody>
      </p:sp>
    </p:spTree>
    <p:extLst>
      <p:ext uri="{BB962C8B-B14F-4D97-AF65-F5344CB8AC3E}">
        <p14:creationId xmlns:p14="http://schemas.microsoft.com/office/powerpoint/2010/main" val="924845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2">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CA"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rgbClr val="00B2EB"/>
                </a:solidFill>
              </a:defRPr>
            </a:lvl1pPr>
            <a:lvl2pPr marL="449167" indent="0" algn="ctr">
              <a:buNone/>
              <a:defRPr>
                <a:solidFill>
                  <a:schemeClr val="tx1">
                    <a:tint val="75000"/>
                  </a:schemeClr>
                </a:solidFill>
              </a:defRPr>
            </a:lvl2pPr>
            <a:lvl3pPr marL="898334" indent="0" algn="ctr">
              <a:buNone/>
              <a:defRPr>
                <a:solidFill>
                  <a:schemeClr val="tx1">
                    <a:tint val="75000"/>
                  </a:schemeClr>
                </a:solidFill>
              </a:defRPr>
            </a:lvl3pPr>
            <a:lvl4pPr marL="1347502" indent="0" algn="ctr">
              <a:buNone/>
              <a:defRPr>
                <a:solidFill>
                  <a:schemeClr val="tx1">
                    <a:tint val="75000"/>
                  </a:schemeClr>
                </a:solidFill>
              </a:defRPr>
            </a:lvl4pPr>
            <a:lvl5pPr marL="1796669" indent="0" algn="ctr">
              <a:buNone/>
              <a:defRPr>
                <a:solidFill>
                  <a:schemeClr val="tx1">
                    <a:tint val="75000"/>
                  </a:schemeClr>
                </a:solidFill>
              </a:defRPr>
            </a:lvl5pPr>
            <a:lvl6pPr marL="2245836" indent="0" algn="ctr">
              <a:buNone/>
              <a:defRPr>
                <a:solidFill>
                  <a:schemeClr val="tx1">
                    <a:tint val="75000"/>
                  </a:schemeClr>
                </a:solidFill>
              </a:defRPr>
            </a:lvl6pPr>
            <a:lvl7pPr marL="2695003" indent="0" algn="ctr">
              <a:buNone/>
              <a:defRPr>
                <a:solidFill>
                  <a:schemeClr val="tx1">
                    <a:tint val="75000"/>
                  </a:schemeClr>
                </a:solidFill>
              </a:defRPr>
            </a:lvl7pPr>
            <a:lvl8pPr marL="3144172" indent="0" algn="ctr">
              <a:buNone/>
              <a:defRPr>
                <a:solidFill>
                  <a:schemeClr val="tx1">
                    <a:tint val="75000"/>
                  </a:schemeClr>
                </a:solidFill>
              </a:defRPr>
            </a:lvl8pPr>
            <a:lvl9pPr marL="3593339" indent="0" algn="ctr">
              <a:buNone/>
              <a:defRPr>
                <a:solidFill>
                  <a:schemeClr val="tx1">
                    <a:tint val="75000"/>
                  </a:schemeClr>
                </a:solidFill>
              </a:defRPr>
            </a:lvl9pPr>
          </a:lstStyle>
          <a:p>
            <a:r>
              <a:rPr lang="en-CA" dirty="0" smtClean="0"/>
              <a:t>Click to edit Master subtitle style</a:t>
            </a:r>
            <a:endParaRPr lang="en-US" dirty="0"/>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E520E99F-62B5-D844-BE96-827D1DFF5A32}"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BB6755C8-BF13-3B4E-B4AD-BE95D55F3783}" type="datetimeFigureOut">
              <a:rPr lang="en-US" altLang="en-US"/>
              <a:pPr/>
              <a:t>10/23/18</a:t>
            </a:fld>
            <a:endParaRPr lang="en-US" altLang="en-US"/>
          </a:p>
        </p:txBody>
      </p:sp>
    </p:spTree>
    <p:extLst>
      <p:ext uri="{BB962C8B-B14F-4D97-AF65-F5344CB8AC3E}">
        <p14:creationId xmlns:p14="http://schemas.microsoft.com/office/powerpoint/2010/main" val="2040078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12CD3736-619D-CE4F-99C6-5901F9C6C2F3}"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B27EC34-F3C5-BD44-8447-0780857C925F}" type="slidenum">
              <a:rPr lang="en-US" altLang="en-US"/>
              <a:pPr/>
              <a:t>‹#›</a:t>
            </a:fld>
            <a:endParaRPr lang="en-US" altLang="en-US"/>
          </a:p>
        </p:txBody>
      </p:sp>
    </p:spTree>
    <p:extLst>
      <p:ext uri="{BB962C8B-B14F-4D97-AF65-F5344CB8AC3E}">
        <p14:creationId xmlns:p14="http://schemas.microsoft.com/office/powerpoint/2010/main" val="6319574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79E07533-6F95-D641-B75F-6CB16C5E6A22}" type="datetimeFigureOut">
              <a:rPr lang="en-US" altLang="en-US"/>
              <a:pPr/>
              <a:t>10/23/18</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A200F78-501E-9140-B339-3A29DE232280}" type="slidenum">
              <a:rPr lang="en-US" altLang="en-US"/>
              <a:pPr/>
              <a:t>‹#›</a:t>
            </a:fld>
            <a:endParaRPr lang="en-US" altLang="en-US"/>
          </a:p>
        </p:txBody>
      </p:sp>
    </p:spTree>
    <p:extLst>
      <p:ext uri="{BB962C8B-B14F-4D97-AF65-F5344CB8AC3E}">
        <p14:creationId xmlns:p14="http://schemas.microsoft.com/office/powerpoint/2010/main" val="20024126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Slide Number Placeholder 3"/>
          <p:cNvSpPr>
            <a:spLocks noGrp="1"/>
          </p:cNvSpPr>
          <p:nvPr>
            <p:ph type="sldNum" sz="quarter" idx="10"/>
          </p:nvPr>
        </p:nvSpPr>
        <p:spPr/>
        <p:txBody>
          <a:bodyPr/>
          <a:lstStyle>
            <a:lvl1pPr>
              <a:defRPr/>
            </a:lvl1pPr>
          </a:lstStyle>
          <a:p>
            <a:fld id="{BB3A9847-ADF4-BA44-98EC-4EA60ACA1095}" type="slidenum">
              <a:rPr lang="en-US" altLang="en-US"/>
              <a:pPr/>
              <a:t>‹#›</a:t>
            </a:fld>
            <a:endParaRPr lang="en-US" altLang="en-US"/>
          </a:p>
        </p:txBody>
      </p:sp>
    </p:spTree>
    <p:extLst>
      <p:ext uri="{BB962C8B-B14F-4D97-AF65-F5344CB8AC3E}">
        <p14:creationId xmlns:p14="http://schemas.microsoft.com/office/powerpoint/2010/main" val="133253774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CA" smtClean="0"/>
              <a:t>Click to edit Master subtitle style</a:t>
            </a:r>
            <a:endParaRPr lang="en-US"/>
          </a:p>
        </p:txBody>
      </p:sp>
    </p:spTree>
    <p:extLst>
      <p:ext uri="{BB962C8B-B14F-4D97-AF65-F5344CB8AC3E}">
        <p14:creationId xmlns:p14="http://schemas.microsoft.com/office/powerpoint/2010/main" val="8749842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idx="1"/>
          </p:nvPr>
        </p:nvSpPr>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593388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CA" smtClean="0"/>
              <a:t>Click to edit Master text styles</a:t>
            </a:r>
          </a:p>
        </p:txBody>
      </p:sp>
    </p:spTree>
    <p:extLst>
      <p:ext uri="{BB962C8B-B14F-4D97-AF65-F5344CB8AC3E}">
        <p14:creationId xmlns:p14="http://schemas.microsoft.com/office/powerpoint/2010/main" val="4561537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62865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825625"/>
            <a:ext cx="3867150" cy="43291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4056597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899081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Tree>
    <p:extLst>
      <p:ext uri="{BB962C8B-B14F-4D97-AF65-F5344CB8AC3E}">
        <p14:creationId xmlns:p14="http://schemas.microsoft.com/office/powerpoint/2010/main" val="19760174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367762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39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solidFill>
                  <a:srgbClr val="00B2EB"/>
                </a:solidFill>
              </a:defRPr>
            </a:lvl1pPr>
            <a:lvl2pPr marL="449167" indent="0">
              <a:buNone/>
              <a:defRPr sz="1800">
                <a:solidFill>
                  <a:schemeClr val="tx1">
                    <a:tint val="75000"/>
                  </a:schemeClr>
                </a:solidFill>
              </a:defRPr>
            </a:lvl2pPr>
            <a:lvl3pPr marL="898334" indent="0">
              <a:buNone/>
              <a:defRPr sz="1600">
                <a:solidFill>
                  <a:schemeClr val="tx1">
                    <a:tint val="75000"/>
                  </a:schemeClr>
                </a:solidFill>
              </a:defRPr>
            </a:lvl3pPr>
            <a:lvl4pPr marL="1347502" indent="0">
              <a:buNone/>
              <a:defRPr sz="1400">
                <a:solidFill>
                  <a:schemeClr val="tx1">
                    <a:tint val="75000"/>
                  </a:schemeClr>
                </a:solidFill>
              </a:defRPr>
            </a:lvl4pPr>
            <a:lvl5pPr marL="1796669" indent="0">
              <a:buNone/>
              <a:defRPr sz="1400">
                <a:solidFill>
                  <a:schemeClr val="tx1">
                    <a:tint val="75000"/>
                  </a:schemeClr>
                </a:solidFill>
              </a:defRPr>
            </a:lvl5pPr>
            <a:lvl6pPr marL="2245836" indent="0">
              <a:buNone/>
              <a:defRPr sz="1400">
                <a:solidFill>
                  <a:schemeClr val="tx1">
                    <a:tint val="75000"/>
                  </a:schemeClr>
                </a:solidFill>
              </a:defRPr>
            </a:lvl6pPr>
            <a:lvl7pPr marL="2695003" indent="0">
              <a:buNone/>
              <a:defRPr sz="1400">
                <a:solidFill>
                  <a:schemeClr val="tx1">
                    <a:tint val="75000"/>
                  </a:schemeClr>
                </a:solidFill>
              </a:defRPr>
            </a:lvl7pPr>
            <a:lvl8pPr marL="3144172" indent="0">
              <a:buNone/>
              <a:defRPr sz="1400">
                <a:solidFill>
                  <a:schemeClr val="tx1">
                    <a:tint val="75000"/>
                  </a:schemeClr>
                </a:solidFill>
              </a:defRPr>
            </a:lvl8pPr>
            <a:lvl9pPr marL="3593339" indent="0">
              <a:buNone/>
              <a:defRPr sz="1400">
                <a:solidFill>
                  <a:schemeClr val="tx1">
                    <a:tint val="75000"/>
                  </a:schemeClr>
                </a:solidFill>
              </a:defRPr>
            </a:lvl9pPr>
          </a:lstStyle>
          <a:p>
            <a:pPr lvl="0"/>
            <a:r>
              <a:rPr lang="en-CA" dirty="0" smtClean="0"/>
              <a:t>Click to edit Master text styles</a:t>
            </a:r>
          </a:p>
        </p:txBody>
      </p:sp>
      <p:sp>
        <p:nvSpPr>
          <p:cNvPr id="4" name="Footer Placeholder 4"/>
          <p:cNvSpPr>
            <a:spLocks noGrp="1"/>
          </p:cNvSpPr>
          <p:nvPr>
            <p:ph type="ftr" sz="quarter" idx="10"/>
          </p:nvPr>
        </p:nvSpPr>
        <p:spPr/>
        <p:txBody>
          <a:bodyPr/>
          <a:lstStyle>
            <a:lvl1pPr>
              <a:defRPr/>
            </a:lvl1pPr>
          </a:lstStyle>
          <a:p>
            <a:pPr>
              <a:defRPr/>
            </a:pPr>
            <a:endParaRPr lang="en-US"/>
          </a:p>
        </p:txBody>
      </p:sp>
      <p:sp>
        <p:nvSpPr>
          <p:cNvPr id="5" name="Slide Number Placeholder 5"/>
          <p:cNvSpPr>
            <a:spLocks noGrp="1"/>
          </p:cNvSpPr>
          <p:nvPr>
            <p:ph type="sldNum" sz="quarter" idx="11"/>
          </p:nvPr>
        </p:nvSpPr>
        <p:spPr/>
        <p:txBody>
          <a:bodyPr/>
          <a:lstStyle>
            <a:lvl1pPr>
              <a:defRPr/>
            </a:lvl1pPr>
          </a:lstStyle>
          <a:p>
            <a:fld id="{BBE95620-D2B9-E44D-8E4C-A66E7CF4F398}" type="slidenum">
              <a:rPr lang="en-US" altLang="en-US"/>
              <a:pPr/>
              <a:t>‹#›</a:t>
            </a:fld>
            <a:endParaRPr lang="en-US" altLang="en-US"/>
          </a:p>
        </p:txBody>
      </p:sp>
      <p:sp>
        <p:nvSpPr>
          <p:cNvPr id="6"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92D85B11-E5DB-ED46-AE3B-8606590125A8}" type="datetimeFigureOut">
              <a:rPr lang="en-US" altLang="en-US"/>
              <a:pPr/>
              <a:t>10/23/18</a:t>
            </a:fld>
            <a:endParaRPr lang="en-US" altLang="en-US"/>
          </a:p>
        </p:txBody>
      </p:sp>
    </p:spTree>
    <p:extLst>
      <p:ext uri="{BB962C8B-B14F-4D97-AF65-F5344CB8AC3E}">
        <p14:creationId xmlns:p14="http://schemas.microsoft.com/office/powerpoint/2010/main" val="8682817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2034646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Tree>
    <p:extLst>
      <p:ext uri="{BB962C8B-B14F-4D97-AF65-F5344CB8AC3E}">
        <p14:creationId xmlns:p14="http://schemas.microsoft.com/office/powerpoint/2010/main" val="15341845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147101600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789613"/>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628650" y="365125"/>
            <a:ext cx="5762625" cy="5789613"/>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Tree>
    <p:extLst>
      <p:ext uri="{BB962C8B-B14F-4D97-AF65-F5344CB8AC3E}">
        <p14:creationId xmlns:p14="http://schemas.microsoft.com/office/powerpoint/2010/main" val="390051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AB5A7E68-DED1-6C4C-A4CC-A9B2FD08811B}"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F2366CA0-6D87-DF48-B306-C5D8EBD53B80}" type="datetimeFigureOut">
              <a:rPr lang="en-US" altLang="en-US"/>
              <a:pPr/>
              <a:t>10/23/18</a:t>
            </a:fld>
            <a:endParaRPr lang="en-US" altLang="en-US"/>
          </a:p>
        </p:txBody>
      </p:sp>
    </p:spTree>
    <p:extLst>
      <p:ext uri="{BB962C8B-B14F-4D97-AF65-F5344CB8AC3E}">
        <p14:creationId xmlns:p14="http://schemas.microsoft.com/office/powerpoint/2010/main" val="1059419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dirty="0" smtClean="0"/>
              <a:t>Click to edit Master title style</a:t>
            </a:r>
            <a:endParaRPr lang="en-US" dirty="0"/>
          </a:p>
        </p:txBody>
      </p:sp>
      <p:sp>
        <p:nvSpPr>
          <p:cNvPr id="4" name="Content Placeholder 3"/>
          <p:cNvSpPr>
            <a:spLocks noGrp="1"/>
          </p:cNvSpPr>
          <p:nvPr>
            <p:ph sz="half" idx="2"/>
          </p:nvPr>
        </p:nvSpPr>
        <p:spPr>
          <a:xfrm>
            <a:off x="457201" y="1866126"/>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6" name="Content Placeholder 5"/>
          <p:cNvSpPr>
            <a:spLocks noGrp="1"/>
          </p:cNvSpPr>
          <p:nvPr>
            <p:ph sz="quarter" idx="4"/>
          </p:nvPr>
        </p:nvSpPr>
        <p:spPr>
          <a:xfrm>
            <a:off x="4645026" y="1866126"/>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dirty="0" smtClean="0"/>
              <a:t>Click to edit Master text styles</a:t>
            </a:r>
          </a:p>
          <a:p>
            <a:pPr lvl="1"/>
            <a:r>
              <a:rPr lang="en-CA" dirty="0" smtClean="0"/>
              <a:t>Second level</a:t>
            </a:r>
          </a:p>
          <a:p>
            <a:pPr lvl="2"/>
            <a:r>
              <a:rPr lang="en-CA" dirty="0" smtClean="0"/>
              <a:t>Third level</a:t>
            </a:r>
          </a:p>
          <a:p>
            <a:pPr lvl="3"/>
            <a:r>
              <a:rPr lang="en-CA" dirty="0" smtClean="0"/>
              <a:t>Fourth level</a:t>
            </a:r>
          </a:p>
          <a:p>
            <a:pPr lvl="4"/>
            <a:r>
              <a:rPr lang="en-CA" dirty="0" smtClean="0"/>
              <a:t>Fifth level</a:t>
            </a:r>
            <a:endParaRPr lang="en-US" dirty="0"/>
          </a:p>
        </p:txBody>
      </p:sp>
      <p:sp>
        <p:nvSpPr>
          <p:cNvPr id="5" name="Footer Placeholder 7"/>
          <p:cNvSpPr>
            <a:spLocks noGrp="1"/>
          </p:cNvSpPr>
          <p:nvPr>
            <p:ph type="ftr" sz="quarter" idx="10"/>
          </p:nvPr>
        </p:nvSpPr>
        <p:spPr/>
        <p:txBody>
          <a:bodyPr/>
          <a:lstStyle>
            <a:lvl1pPr>
              <a:defRPr/>
            </a:lvl1pPr>
          </a:lstStyle>
          <a:p>
            <a:pPr>
              <a:defRPr/>
            </a:pPr>
            <a:endParaRPr lang="en-US"/>
          </a:p>
        </p:txBody>
      </p:sp>
      <p:sp>
        <p:nvSpPr>
          <p:cNvPr id="7" name="Slide Number Placeholder 8"/>
          <p:cNvSpPr>
            <a:spLocks noGrp="1"/>
          </p:cNvSpPr>
          <p:nvPr>
            <p:ph type="sldNum" sz="quarter" idx="11"/>
          </p:nvPr>
        </p:nvSpPr>
        <p:spPr/>
        <p:txBody>
          <a:bodyPr/>
          <a:lstStyle>
            <a:lvl1pPr>
              <a:defRPr/>
            </a:lvl1pPr>
          </a:lstStyle>
          <a:p>
            <a:fld id="{2C7D7449-C7EE-3E4B-8B78-63BAC893F083}" type="slidenum">
              <a:rPr lang="en-US" altLang="en-US"/>
              <a:pPr/>
              <a:t>‹#›</a:t>
            </a:fld>
            <a:endParaRPr lang="en-US" altLang="en-US"/>
          </a:p>
        </p:txBody>
      </p:sp>
      <p:sp>
        <p:nvSpPr>
          <p:cNvPr id="8"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B0F91760-2ED2-3B46-94FA-054D569D5AAB}" type="datetimeFigureOut">
              <a:rPr lang="en-US" altLang="en-US"/>
              <a:pPr/>
              <a:t>10/23/18</a:t>
            </a:fld>
            <a:endParaRPr lang="en-US" altLang="en-US"/>
          </a:p>
        </p:txBody>
      </p:sp>
    </p:spTree>
    <p:extLst>
      <p:ext uri="{BB962C8B-B14F-4D97-AF65-F5344CB8AC3E}">
        <p14:creationId xmlns:p14="http://schemas.microsoft.com/office/powerpoint/2010/main" val="8757284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Click to edit Master title style</a:t>
            </a:r>
            <a:endParaRPr lang="en-US" dirty="0"/>
          </a:p>
        </p:txBody>
      </p:sp>
      <p:sp>
        <p:nvSpPr>
          <p:cNvPr id="3" name="Footer Placeholder 3"/>
          <p:cNvSpPr>
            <a:spLocks noGrp="1"/>
          </p:cNvSpPr>
          <p:nvPr>
            <p:ph type="ftr" sz="quarter" idx="10"/>
          </p:nvPr>
        </p:nvSpPr>
        <p:spPr/>
        <p:txBody>
          <a:bodyPr/>
          <a:lstStyle>
            <a:lvl1pPr>
              <a:defRPr/>
            </a:lvl1pPr>
          </a:lstStyle>
          <a:p>
            <a:pPr>
              <a:defRPr/>
            </a:pPr>
            <a:endParaRPr lang="en-US"/>
          </a:p>
        </p:txBody>
      </p:sp>
      <p:sp>
        <p:nvSpPr>
          <p:cNvPr id="4" name="Slide Number Placeholder 4"/>
          <p:cNvSpPr>
            <a:spLocks noGrp="1"/>
          </p:cNvSpPr>
          <p:nvPr>
            <p:ph type="sldNum" sz="quarter" idx="11"/>
          </p:nvPr>
        </p:nvSpPr>
        <p:spPr/>
        <p:txBody>
          <a:bodyPr/>
          <a:lstStyle>
            <a:lvl1pPr>
              <a:defRPr/>
            </a:lvl1pPr>
          </a:lstStyle>
          <a:p>
            <a:fld id="{17902A17-2B1F-8C46-9A1D-713896F4120E}" type="slidenum">
              <a:rPr lang="en-US" altLang="en-US"/>
              <a:pPr/>
              <a:t>‹#›</a:t>
            </a:fld>
            <a:endParaRPr lang="en-US" altLang="en-US"/>
          </a:p>
        </p:txBody>
      </p:sp>
      <p:sp>
        <p:nvSpPr>
          <p:cNvPr id="5"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ADACA6F3-09BC-704D-8C80-EEF93F970CE1}" type="datetimeFigureOut">
              <a:rPr lang="en-US" altLang="en-US"/>
              <a:pPr/>
              <a:t>10/23/18</a:t>
            </a:fld>
            <a:endParaRPr lang="en-US" altLang="en-US"/>
          </a:p>
        </p:txBody>
      </p:sp>
    </p:spTree>
    <p:extLst>
      <p:ext uri="{BB962C8B-B14F-4D97-AF65-F5344CB8AC3E}">
        <p14:creationId xmlns:p14="http://schemas.microsoft.com/office/powerpoint/2010/main" val="16626598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2"/>
          <p:cNvSpPr>
            <a:spLocks noGrp="1"/>
          </p:cNvSpPr>
          <p:nvPr>
            <p:ph type="ftr" sz="quarter" idx="10"/>
          </p:nvPr>
        </p:nvSpPr>
        <p:spPr/>
        <p:txBody>
          <a:bodyPr/>
          <a:lstStyle>
            <a:lvl1pPr>
              <a:defRPr/>
            </a:lvl1pPr>
          </a:lstStyle>
          <a:p>
            <a:pPr>
              <a:defRPr/>
            </a:pPr>
            <a:endParaRPr lang="en-US"/>
          </a:p>
        </p:txBody>
      </p:sp>
      <p:sp>
        <p:nvSpPr>
          <p:cNvPr id="3" name="Slide Number Placeholder 3"/>
          <p:cNvSpPr>
            <a:spLocks noGrp="1"/>
          </p:cNvSpPr>
          <p:nvPr>
            <p:ph type="sldNum" sz="quarter" idx="11"/>
          </p:nvPr>
        </p:nvSpPr>
        <p:spPr/>
        <p:txBody>
          <a:bodyPr/>
          <a:lstStyle>
            <a:lvl1pPr>
              <a:defRPr/>
            </a:lvl1pPr>
          </a:lstStyle>
          <a:p>
            <a:fld id="{6D87A22B-F09E-0441-89D6-757E457D8867}" type="slidenum">
              <a:rPr lang="en-US" altLang="en-US"/>
              <a:pPr/>
              <a:t>‹#›</a:t>
            </a:fld>
            <a:endParaRPr lang="en-US" altLang="en-US"/>
          </a:p>
        </p:txBody>
      </p:sp>
      <p:sp>
        <p:nvSpPr>
          <p:cNvPr id="4"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6079C0DD-1515-414B-9D28-BAB9F1B59BFA}" type="datetimeFigureOut">
              <a:rPr lang="en-US" altLang="en-US"/>
              <a:pPr/>
              <a:t>10/23/18</a:t>
            </a:fld>
            <a:endParaRPr lang="en-US" altLang="en-US"/>
          </a:p>
        </p:txBody>
      </p:sp>
    </p:spTree>
    <p:extLst>
      <p:ext uri="{BB962C8B-B14F-4D97-AF65-F5344CB8AC3E}">
        <p14:creationId xmlns:p14="http://schemas.microsoft.com/office/powerpoint/2010/main" val="1267270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2">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593849"/>
          </a:xfrm>
        </p:spPr>
        <p:txBody>
          <a:bodyPr anchor="b">
            <a:noAutofit/>
          </a:bodyPr>
          <a:lstStyle>
            <a:lvl1pPr algn="l">
              <a:defRPr sz="4100" b="1"/>
            </a:lvl1pPr>
          </a:lstStyle>
          <a:p>
            <a:r>
              <a:rPr lang="en-US" smtClean="0"/>
              <a:t>Click to edit Master title style</a:t>
            </a:r>
            <a:endParaRPr lang="en-US" dirty="0"/>
          </a:p>
        </p:txBody>
      </p:sp>
      <p:sp>
        <p:nvSpPr>
          <p:cNvPr id="3" name="Content Placeholder 2"/>
          <p:cNvSpPr>
            <a:spLocks noGrp="1"/>
          </p:cNvSpPr>
          <p:nvPr>
            <p:ph idx="1"/>
          </p:nvPr>
        </p:nvSpPr>
        <p:spPr>
          <a:xfrm>
            <a:off x="3575050" y="273051"/>
            <a:ext cx="5111750" cy="5853113"/>
          </a:xfrm>
        </p:spPr>
        <p:txBody>
          <a:bodyPr/>
          <a:lstStyle>
            <a:lvl1pPr>
              <a:defRPr sz="31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1187532"/>
            <a:ext cx="3008313" cy="4938632"/>
          </a:xfrm>
        </p:spPr>
        <p:txBody>
          <a:bodyPr/>
          <a:lstStyle>
            <a:lvl1pPr marL="0" indent="0">
              <a:buNone/>
              <a:defRPr sz="1400"/>
            </a:lvl1pPr>
            <a:lvl2pPr marL="449167" indent="0">
              <a:buNone/>
              <a:defRPr sz="1200"/>
            </a:lvl2pPr>
            <a:lvl3pPr marL="898334" indent="0">
              <a:buNone/>
              <a:defRPr sz="1000"/>
            </a:lvl3pPr>
            <a:lvl4pPr marL="1347502" indent="0">
              <a:buNone/>
              <a:defRPr sz="900"/>
            </a:lvl4pPr>
            <a:lvl5pPr marL="1796669" indent="0">
              <a:buNone/>
              <a:defRPr sz="900"/>
            </a:lvl5pPr>
            <a:lvl6pPr marL="2245836" indent="0">
              <a:buNone/>
              <a:defRPr sz="900"/>
            </a:lvl6pPr>
            <a:lvl7pPr marL="2695003" indent="0">
              <a:buNone/>
              <a:defRPr sz="900"/>
            </a:lvl7pPr>
            <a:lvl8pPr marL="3144172" indent="0">
              <a:buNone/>
              <a:defRPr sz="900"/>
            </a:lvl8pPr>
            <a:lvl9pPr marL="3593339" indent="0">
              <a:buNone/>
              <a:defRPr sz="900"/>
            </a:lvl9pPr>
          </a:lstStyle>
          <a:p>
            <a:pPr lvl="0"/>
            <a:r>
              <a:rPr lang="en-CA" dirty="0" smtClean="0"/>
              <a:t>Click to edit Master text styles</a:t>
            </a:r>
          </a:p>
        </p:txBody>
      </p:sp>
      <p:sp>
        <p:nvSpPr>
          <p:cNvPr id="5" name="Footer Placeholder 5"/>
          <p:cNvSpPr>
            <a:spLocks noGrp="1"/>
          </p:cNvSpPr>
          <p:nvPr>
            <p:ph type="ftr" sz="quarter" idx="10"/>
          </p:nvPr>
        </p:nvSpPr>
        <p:spPr/>
        <p:txBody>
          <a:bodyPr/>
          <a:lstStyle>
            <a:lvl1pPr>
              <a:defRPr/>
            </a:lvl1pPr>
          </a:lstStyle>
          <a:p>
            <a:pPr>
              <a:defRPr/>
            </a:pPr>
            <a:endParaRPr lang="en-US"/>
          </a:p>
        </p:txBody>
      </p:sp>
      <p:sp>
        <p:nvSpPr>
          <p:cNvPr id="6" name="Slide Number Placeholder 6"/>
          <p:cNvSpPr>
            <a:spLocks noGrp="1"/>
          </p:cNvSpPr>
          <p:nvPr>
            <p:ph type="sldNum" sz="quarter" idx="11"/>
          </p:nvPr>
        </p:nvSpPr>
        <p:spPr/>
        <p:txBody>
          <a:bodyPr/>
          <a:lstStyle>
            <a:lvl1pPr>
              <a:defRPr/>
            </a:lvl1pPr>
          </a:lstStyle>
          <a:p>
            <a:fld id="{8EA43ADA-A791-934D-AB54-43D6D1A3EF23}" type="slidenum">
              <a:rPr lang="en-US" altLang="en-US"/>
              <a:pPr/>
              <a:t>‹#›</a:t>
            </a:fld>
            <a:endParaRPr lang="en-US" altLang="en-US"/>
          </a:p>
        </p:txBody>
      </p:sp>
      <p:sp>
        <p:nvSpPr>
          <p:cNvPr id="7" name="Date Placeholder 4"/>
          <p:cNvSpPr>
            <a:spLocks noGrp="1"/>
          </p:cNvSpPr>
          <p:nvPr>
            <p:ph type="dt" sz="half" idx="12"/>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1CEDD1DF-5EC4-734B-AC4F-10DE1770941F}" type="datetimeFigureOut">
              <a:rPr lang="en-US" altLang="en-US"/>
              <a:pPr/>
              <a:t>10/23/18</a:t>
            </a:fld>
            <a:endParaRPr lang="en-US" altLang="en-US"/>
          </a:p>
        </p:txBody>
      </p:sp>
    </p:spTree>
    <p:extLst>
      <p:ext uri="{BB962C8B-B14F-4D97-AF65-F5344CB8AC3E}">
        <p14:creationId xmlns:p14="http://schemas.microsoft.com/office/powerpoint/2010/main" val="276633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dirty="0"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2900"/>
            </a:lvl1pPr>
            <a:lvl2pPr>
              <a:defRPr sz="26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A68346BF-380C-5F4A-A45B-24C27FC61D59}"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83F1FA4A-A895-7B49-BEBA-3CEC2B71D43B}" type="slidenum">
              <a:rPr lang="en-US" altLang="en-US"/>
              <a:pPr/>
              <a:t>‹#›</a:t>
            </a:fld>
            <a:endParaRPr lang="en-US" altLang="en-US"/>
          </a:p>
        </p:txBody>
      </p:sp>
    </p:spTree>
    <p:extLst>
      <p:ext uri="{BB962C8B-B14F-4D97-AF65-F5344CB8AC3E}">
        <p14:creationId xmlns:p14="http://schemas.microsoft.com/office/powerpoint/2010/main" val="835758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2900"/>
            </a:lvl1pPr>
          </a:lstStyle>
          <a:p>
            <a:r>
              <a:rPr lang="en-US" smtClean="0"/>
              <a:t>Click to edit Master title style</a:t>
            </a:r>
            <a:endParaRPr lang="en-US"/>
          </a:p>
        </p:txBody>
      </p:sp>
      <p:sp>
        <p:nvSpPr>
          <p:cNvPr id="3" name="Picture Placeholder 2"/>
          <p:cNvSpPr>
            <a:spLocks noGrp="1"/>
          </p:cNvSpPr>
          <p:nvPr>
            <p:ph type="pic" idx="1"/>
          </p:nvPr>
        </p:nvSpPr>
        <p:spPr>
          <a:xfrm>
            <a:off x="3887391" y="987426"/>
            <a:ext cx="4629150" cy="4873625"/>
          </a:xfrm>
        </p:spPr>
        <p:txBody>
          <a:bodyPr rtlCol="0">
            <a:normAutofit/>
          </a:bodyPr>
          <a:lstStyle>
            <a:lvl1pPr marL="0" indent="0">
              <a:buNone/>
              <a:defRPr sz="2900"/>
            </a:lvl1pPr>
            <a:lvl2pPr marL="421081" indent="0">
              <a:buNone/>
              <a:defRPr sz="2600"/>
            </a:lvl2pPr>
            <a:lvl3pPr marL="842162" indent="0">
              <a:buNone/>
              <a:defRPr sz="2200"/>
            </a:lvl3pPr>
            <a:lvl4pPr marL="1263244" indent="0">
              <a:buNone/>
              <a:defRPr sz="1800"/>
            </a:lvl4pPr>
            <a:lvl5pPr marL="1684325" indent="0">
              <a:buNone/>
              <a:defRPr sz="1800"/>
            </a:lvl5pPr>
            <a:lvl6pPr marL="2105406" indent="0">
              <a:buNone/>
              <a:defRPr sz="1800"/>
            </a:lvl6pPr>
            <a:lvl7pPr marL="2526487" indent="0">
              <a:buNone/>
              <a:defRPr sz="1800"/>
            </a:lvl7pPr>
            <a:lvl8pPr marL="2947568" indent="0">
              <a:buNone/>
              <a:defRPr sz="1800"/>
            </a:lvl8pPr>
            <a:lvl9pPr marL="3368650" indent="0">
              <a:buNone/>
              <a:defRPr sz="1800"/>
            </a:lvl9pPr>
          </a:lstStyle>
          <a:p>
            <a:pPr lvl="0"/>
            <a:r>
              <a:rPr lang="en-US" noProof="0" smtClean="0"/>
              <a:t>Drag picture to placeholder or click icon to add</a:t>
            </a:r>
            <a:endParaRPr lang="en-US"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500"/>
            </a:lvl1pPr>
            <a:lvl2pPr marL="421081" indent="0">
              <a:buNone/>
              <a:defRPr sz="1300"/>
            </a:lvl2pPr>
            <a:lvl3pPr marL="842162" indent="0">
              <a:buNone/>
              <a:defRPr sz="1100"/>
            </a:lvl3pPr>
            <a:lvl4pPr marL="1263244" indent="0">
              <a:buNone/>
              <a:defRPr sz="900"/>
            </a:lvl4pPr>
            <a:lvl5pPr marL="1684325" indent="0">
              <a:buNone/>
              <a:defRPr sz="900"/>
            </a:lvl5pPr>
            <a:lvl6pPr marL="2105406" indent="0">
              <a:buNone/>
              <a:defRPr sz="900"/>
            </a:lvl6pPr>
            <a:lvl7pPr marL="2526487" indent="0">
              <a:buNone/>
              <a:defRPr sz="900"/>
            </a:lvl7pPr>
            <a:lvl8pPr marL="2947568" indent="0">
              <a:buNone/>
              <a:defRPr sz="900"/>
            </a:lvl8pPr>
            <a:lvl9pPr marL="336865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628650" y="6356350"/>
            <a:ext cx="2057400" cy="365125"/>
          </a:xfrm>
          <a:prstGeom prst="rect">
            <a:avLst/>
          </a:prstGeom>
        </p:spPr>
        <p:txBody>
          <a:bodyPr vert="horz" wrap="square" lIns="84216" tIns="42108" rIns="84216" bIns="42108" numCol="1" anchor="t" anchorCtr="0" compatLnSpc="1">
            <a:prstTxWarp prst="textNoShape">
              <a:avLst/>
            </a:prstTxWarp>
          </a:bodyPr>
          <a:lstStyle>
            <a:lvl1pPr>
              <a:defRPr/>
            </a:lvl1pPr>
          </a:lstStyle>
          <a:p>
            <a:fld id="{476B106A-693E-224B-81DE-7E47FBA05E12}" type="datetimeFigureOut">
              <a:rPr lang="en-US" altLang="en-US"/>
              <a:pPr/>
              <a:t>10/23/18</a:t>
            </a:fld>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AF75673C-9D46-0C40-81F1-E064B28A46BA}" type="slidenum">
              <a:rPr lang="en-US" altLang="en-US"/>
              <a:pPr/>
              <a:t>‹#›</a:t>
            </a:fld>
            <a:endParaRPr lang="en-US" altLang="en-US"/>
          </a:p>
        </p:txBody>
      </p:sp>
    </p:spTree>
    <p:extLst>
      <p:ext uri="{BB962C8B-B14F-4D97-AF65-F5344CB8AC3E}">
        <p14:creationId xmlns:p14="http://schemas.microsoft.com/office/powerpoint/2010/main" val="20460244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2" Type="http://schemas.openxmlformats.org/officeDocument/2006/relationships/theme" Target="../theme/theme2.xml"/><Relationship Id="rId13" Type="http://schemas.openxmlformats.org/officeDocument/2006/relationships/image" Target="../media/image2.png"/><Relationship Id="rId14" Type="http://schemas.openxmlformats.org/officeDocument/2006/relationships/image" Target="../media/image3.png"/><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 Id="rId9" Type="http://schemas.openxmlformats.org/officeDocument/2006/relationships/slideLayout" Target="../slideLayouts/slideLayout21.xml"/><Relationship Id="rId10"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p:cNvSpPr>
            <a:spLocks noGrp="1"/>
          </p:cNvSpPr>
          <p:nvPr>
            <p:ph type="sldNum" sz="quarter" idx="4"/>
          </p:nvPr>
        </p:nvSpPr>
        <p:spPr>
          <a:xfrm>
            <a:off x="196850" y="6356350"/>
            <a:ext cx="2057400" cy="365125"/>
          </a:xfrm>
          <a:prstGeom prst="rect">
            <a:avLst/>
          </a:prstGeom>
        </p:spPr>
        <p:txBody>
          <a:bodyPr vert="horz" wrap="square" lIns="84216" tIns="42108" rIns="84216" bIns="42108" numCol="1" anchor="ctr" anchorCtr="0" compatLnSpc="1">
            <a:prstTxWarp prst="textNoShape">
              <a:avLst/>
            </a:prstTxWarp>
          </a:bodyPr>
          <a:lstStyle>
            <a:lvl1pPr>
              <a:defRPr sz="1100" b="1">
                <a:solidFill>
                  <a:srgbClr val="00B2EB"/>
                </a:solidFill>
                <a:latin typeface="Open Sans" charset="0"/>
              </a:defRPr>
            </a:lvl1pPr>
          </a:lstStyle>
          <a:p>
            <a:fld id="{690DBFD8-AAB6-0F48-A692-ECA9BBB56685}" type="slidenum">
              <a:rPr lang="en-US" altLang="en-US"/>
              <a:pPr/>
              <a:t>‹#›</a:t>
            </a:fld>
            <a:endParaRPr lang="en-US" altLang="en-US"/>
          </a:p>
        </p:txBody>
      </p:sp>
      <p:sp>
        <p:nvSpPr>
          <p:cNvPr id="9" name="Footer Placeholder 8"/>
          <p:cNvSpPr>
            <a:spLocks noGrp="1"/>
          </p:cNvSpPr>
          <p:nvPr>
            <p:ph type="ftr" sz="quarter" idx="3"/>
          </p:nvPr>
        </p:nvSpPr>
        <p:spPr>
          <a:xfrm>
            <a:off x="3028950" y="6356350"/>
            <a:ext cx="3086100" cy="365125"/>
          </a:xfrm>
          <a:prstGeom prst="rect">
            <a:avLst/>
          </a:prstGeom>
        </p:spPr>
        <p:txBody>
          <a:bodyPr vert="horz" lIns="84216" tIns="42108" rIns="84216" bIns="42108" rtlCol="0" anchor="ctr"/>
          <a:lstStyle>
            <a:lvl1pPr algn="ctr" defTabSz="842162" fontAlgn="auto">
              <a:spcBef>
                <a:spcPts val="0"/>
              </a:spcBef>
              <a:spcAft>
                <a:spcPts val="0"/>
              </a:spcAft>
              <a:defRPr sz="1100">
                <a:solidFill>
                  <a:schemeClr val="tx1">
                    <a:tint val="75000"/>
                  </a:schemeClr>
                </a:solidFill>
                <a:latin typeface="+mn-lt"/>
                <a:ea typeface="+mn-ea"/>
                <a:cs typeface="+mn-cs"/>
              </a:defRPr>
            </a:lvl1pPr>
          </a:lstStyle>
          <a:p>
            <a:pPr>
              <a:defRPr/>
            </a:pPr>
            <a:endParaRPr lang="en-US"/>
          </a:p>
        </p:txBody>
      </p:sp>
      <p:sp>
        <p:nvSpPr>
          <p:cNvPr id="102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2" name="Rectangle 11"/>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8" name="Picture 2"/>
          <p:cNvPicPr>
            <a:picLocks noChangeAspect="1" noChangeArrowheads="1"/>
          </p:cNvPicPr>
          <p:nvPr userDrawn="1"/>
        </p:nvPicPr>
        <p:blipFill>
          <a:blip r:embed="rId14"/>
          <a:srcRect/>
          <a:stretch>
            <a:fillRect/>
          </a:stretch>
        </p:blipFill>
        <p:spPr bwMode="auto">
          <a:xfrm>
            <a:off x="7739063" y="6262220"/>
            <a:ext cx="1109102" cy="395118"/>
          </a:xfrm>
          <a:prstGeom prst="rect">
            <a:avLst/>
          </a:prstGeom>
          <a:noFill/>
          <a:ln w="9525">
            <a:noFill/>
            <a:miter lim="800000"/>
            <a:headEnd/>
            <a:tailEnd/>
          </a:ln>
        </p:spPr>
      </p:pic>
      <p:sp>
        <p:nvSpPr>
          <p:cNvPr id="13" name="TextBox 12"/>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
        <p:nvSpPr>
          <p:cNvPr id="14" name="TextBox 13"/>
          <p:cNvSpPr txBox="1"/>
          <p:nvPr userDrawn="1"/>
        </p:nvSpPr>
        <p:spPr>
          <a:xfrm>
            <a:off x="7698664" y="6662274"/>
            <a:ext cx="1658471" cy="215444"/>
          </a:xfrm>
          <a:prstGeom prst="rect">
            <a:avLst/>
          </a:prstGeom>
          <a:noFill/>
        </p:spPr>
        <p:txBody>
          <a:bodyPr wrap="square" rtlCol="0">
            <a:spAutoFit/>
          </a:bodyPr>
          <a:lstStyle/>
          <a:p>
            <a:r>
              <a:rPr lang="en-US" sz="800" dirty="0" smtClean="0">
                <a:solidFill>
                  <a:schemeClr val="bg1">
                    <a:lumMod val="50000"/>
                  </a:schemeClr>
                </a:solidFill>
                <a:latin typeface="Open Sans" charset="0"/>
                <a:ea typeface="Open Sans" charset="0"/>
                <a:cs typeface="Open Sans" charset="0"/>
              </a:rPr>
              <a:t>PERSONAL USE ONLY</a:t>
            </a:r>
            <a:endParaRPr lang="en-US" sz="800" dirty="0">
              <a:solidFill>
                <a:schemeClr val="bg1">
                  <a:lumMod val="50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75" r:id="rId1"/>
    <p:sldLayoutId id="2147483876" r:id="rId2"/>
    <p:sldLayoutId id="2147483877" r:id="rId3"/>
    <p:sldLayoutId id="2147483878" r:id="rId4"/>
    <p:sldLayoutId id="2147483879" r:id="rId5"/>
    <p:sldLayoutId id="2147483880" r:id="rId6"/>
    <p:sldLayoutId id="2147483881" r:id="rId7"/>
    <p:sldLayoutId id="2147483882" r:id="rId8"/>
    <p:sldLayoutId id="2147483883" r:id="rId9"/>
    <p:sldLayoutId id="2147483884" r:id="rId10"/>
    <p:sldLayoutId id="2147483885" r:id="rId11"/>
    <p:sldLayoutId id="2147483886" r:id="rId12"/>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kern="1200">
          <a:solidFill>
            <a:srgbClr val="1E3268"/>
          </a:solidFill>
          <a:latin typeface="Open Sans" charset="0"/>
          <a:ea typeface="MS PGothic" charset="-128"/>
          <a:cs typeface="Open Sans" charset="0"/>
        </a:defRPr>
      </a:lvl1pPr>
      <a:lvl2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2pPr>
      <a:lvl3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3pPr>
      <a:lvl4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4pPr>
      <a:lvl5pPr algn="l" defTabSz="841375" rtl="0" eaLnBrk="0" fontAlgn="base" hangingPunct="0">
        <a:lnSpc>
          <a:spcPct val="90000"/>
        </a:lnSpc>
        <a:spcBef>
          <a:spcPct val="0"/>
        </a:spcBef>
        <a:spcAft>
          <a:spcPct val="0"/>
        </a:spcAft>
        <a:defRPr sz="4100" b="1">
          <a:solidFill>
            <a:srgbClr val="1E3268"/>
          </a:solidFill>
          <a:latin typeface="Open Sans" pitchFamily="34" charset="0"/>
          <a:ea typeface="MS PGothic" charset="-128"/>
          <a:cs typeface="Open Sans" pitchFamily="34" charset="0"/>
        </a:defRPr>
      </a:lvl5pPr>
      <a:lvl6pPr marL="4572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6pPr>
      <a:lvl7pPr marL="9144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7pPr>
      <a:lvl8pPr marL="13716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8pPr>
      <a:lvl9pPr marL="1828800" algn="l" defTabSz="841375" rtl="0" fontAlgn="base">
        <a:lnSpc>
          <a:spcPct val="90000"/>
        </a:lnSpc>
        <a:spcBef>
          <a:spcPct val="0"/>
        </a:spcBef>
        <a:spcAft>
          <a:spcPct val="0"/>
        </a:spcAft>
        <a:defRPr sz="4100" b="1">
          <a:solidFill>
            <a:srgbClr val="1E3268"/>
          </a:solidFill>
          <a:latin typeface="Open Sans" pitchFamily="34" charset="0"/>
          <a:cs typeface="Open Sans" pitchFamily="34"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kern="1200">
          <a:solidFill>
            <a:srgbClr val="1E3268"/>
          </a:solidFill>
          <a:latin typeface="Open Sans" charset="0"/>
          <a:ea typeface="MS PGothic" charset="-128"/>
          <a:cs typeface="Open Sans" charset="0"/>
        </a:defRPr>
      </a:lvl1pPr>
      <a:lvl2pPr marL="630238" indent="-209550" algn="l" defTabSz="841375" rtl="0" eaLnBrk="0" fontAlgn="base" hangingPunct="0">
        <a:lnSpc>
          <a:spcPct val="90000"/>
        </a:lnSpc>
        <a:spcBef>
          <a:spcPts val="463"/>
        </a:spcBef>
        <a:spcAft>
          <a:spcPct val="0"/>
        </a:spcAft>
        <a:buFont typeface="Arial" charset="0"/>
        <a:buChar char="•"/>
        <a:defRPr sz="2200" kern="1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kern="1200">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kern="1200">
          <a:solidFill>
            <a:srgbClr val="1E3268"/>
          </a:solidFill>
          <a:latin typeface="Open Sans Light" charset="0"/>
          <a:ea typeface="MS PGothic" charset="-128"/>
          <a:cs typeface="Open Sans Light" charset="0"/>
        </a:defRPr>
      </a:lvl5pPr>
      <a:lvl6pPr marL="2315947"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6pPr>
      <a:lvl7pPr marL="2737028"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7pPr>
      <a:lvl8pPr marL="3158109"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8pPr>
      <a:lvl9pPr marL="3579190" indent="-210541" algn="l" defTabSz="842162" rtl="0" eaLnBrk="1" latinLnBrk="0" hangingPunct="1">
        <a:lnSpc>
          <a:spcPct val="90000"/>
        </a:lnSpc>
        <a:spcBef>
          <a:spcPts val="461"/>
        </a:spcBef>
        <a:buFont typeface="Arial"/>
        <a:buChar char="•"/>
        <a:defRPr sz="1700" kern="1200">
          <a:solidFill>
            <a:schemeClr val="tx1"/>
          </a:solidFill>
          <a:latin typeface="+mn-lt"/>
          <a:ea typeface="+mn-ea"/>
          <a:cs typeface="+mn-cs"/>
        </a:defRPr>
      </a:lvl9pPr>
    </p:bodyStyle>
    <p:otherStyle>
      <a:defPPr>
        <a:defRPr lang="en-US"/>
      </a:defPPr>
      <a:lvl1pPr marL="0" algn="l" defTabSz="842162" rtl="0" eaLnBrk="1" latinLnBrk="0" hangingPunct="1">
        <a:defRPr sz="1700" kern="1200">
          <a:solidFill>
            <a:schemeClr val="tx1"/>
          </a:solidFill>
          <a:latin typeface="+mn-lt"/>
          <a:ea typeface="+mn-ea"/>
          <a:cs typeface="+mn-cs"/>
        </a:defRPr>
      </a:lvl1pPr>
      <a:lvl2pPr marL="421081" algn="l" defTabSz="842162" rtl="0" eaLnBrk="1" latinLnBrk="0" hangingPunct="1">
        <a:defRPr sz="1700" kern="1200">
          <a:solidFill>
            <a:schemeClr val="tx1"/>
          </a:solidFill>
          <a:latin typeface="+mn-lt"/>
          <a:ea typeface="+mn-ea"/>
          <a:cs typeface="+mn-cs"/>
        </a:defRPr>
      </a:lvl2pPr>
      <a:lvl3pPr marL="842162" algn="l" defTabSz="842162" rtl="0" eaLnBrk="1" latinLnBrk="0" hangingPunct="1">
        <a:defRPr sz="1700" kern="1200">
          <a:solidFill>
            <a:schemeClr val="tx1"/>
          </a:solidFill>
          <a:latin typeface="+mn-lt"/>
          <a:ea typeface="+mn-ea"/>
          <a:cs typeface="+mn-cs"/>
        </a:defRPr>
      </a:lvl3pPr>
      <a:lvl4pPr marL="1263244" algn="l" defTabSz="842162" rtl="0" eaLnBrk="1" latinLnBrk="0" hangingPunct="1">
        <a:defRPr sz="1700" kern="1200">
          <a:solidFill>
            <a:schemeClr val="tx1"/>
          </a:solidFill>
          <a:latin typeface="+mn-lt"/>
          <a:ea typeface="+mn-ea"/>
          <a:cs typeface="+mn-cs"/>
        </a:defRPr>
      </a:lvl4pPr>
      <a:lvl5pPr marL="1684325" algn="l" defTabSz="842162" rtl="0" eaLnBrk="1" latinLnBrk="0" hangingPunct="1">
        <a:defRPr sz="1700" kern="1200">
          <a:solidFill>
            <a:schemeClr val="tx1"/>
          </a:solidFill>
          <a:latin typeface="+mn-lt"/>
          <a:ea typeface="+mn-ea"/>
          <a:cs typeface="+mn-cs"/>
        </a:defRPr>
      </a:lvl5pPr>
      <a:lvl6pPr marL="2105406" algn="l" defTabSz="842162" rtl="0" eaLnBrk="1" latinLnBrk="0" hangingPunct="1">
        <a:defRPr sz="1700" kern="1200">
          <a:solidFill>
            <a:schemeClr val="tx1"/>
          </a:solidFill>
          <a:latin typeface="+mn-lt"/>
          <a:ea typeface="+mn-ea"/>
          <a:cs typeface="+mn-cs"/>
        </a:defRPr>
      </a:lvl6pPr>
      <a:lvl7pPr marL="2526487" algn="l" defTabSz="842162" rtl="0" eaLnBrk="1" latinLnBrk="0" hangingPunct="1">
        <a:defRPr sz="1700" kern="1200">
          <a:solidFill>
            <a:schemeClr val="tx1"/>
          </a:solidFill>
          <a:latin typeface="+mn-lt"/>
          <a:ea typeface="+mn-ea"/>
          <a:cs typeface="+mn-cs"/>
        </a:defRPr>
      </a:lvl7pPr>
      <a:lvl8pPr marL="2947568" algn="l" defTabSz="842162" rtl="0" eaLnBrk="1" latinLnBrk="0" hangingPunct="1">
        <a:defRPr sz="1700" kern="1200">
          <a:solidFill>
            <a:schemeClr val="tx1"/>
          </a:solidFill>
          <a:latin typeface="+mn-lt"/>
          <a:ea typeface="+mn-ea"/>
          <a:cs typeface="+mn-cs"/>
        </a:defRPr>
      </a:lvl8pPr>
      <a:lvl9pPr marL="3368650" algn="l" defTabSz="842162" rtl="0" eaLnBrk="1" latinLnBrk="0" hangingPunct="1">
        <a:defRPr sz="17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extLst>
          </p:cNvPr>
          <p:cNvSpPr/>
          <p:nvPr userDrawn="1"/>
        </p:nvSpPr>
        <p:spPr>
          <a:xfrm flipV="1">
            <a:off x="0" y="6154738"/>
            <a:ext cx="9144000" cy="44450"/>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114691"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739063" y="6288088"/>
            <a:ext cx="1270000" cy="4365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8" name="Rectangle 7">
            <a:extLst>
              <a:ext uri="{FF2B5EF4-FFF2-40B4-BE49-F238E27FC236}"/>
            </a:extLst>
          </p:cNvPr>
          <p:cNvSpPr/>
          <p:nvPr userDrawn="1"/>
        </p:nvSpPr>
        <p:spPr>
          <a:xfrm>
            <a:off x="0" y="6142038"/>
            <a:ext cx="9144000" cy="715962"/>
          </a:xfrm>
          <a:prstGeom prst="rect">
            <a:avLst/>
          </a:prstGeom>
          <a:solidFill>
            <a:srgbClr val="00B2EB"/>
          </a:solidFill>
          <a:ln>
            <a:noFill/>
          </a:ln>
        </p:spPr>
        <p:style>
          <a:lnRef idx="2">
            <a:schemeClr val="accent1">
              <a:shade val="50000"/>
            </a:schemeClr>
          </a:lnRef>
          <a:fillRef idx="1">
            <a:schemeClr val="accent1"/>
          </a:fillRef>
          <a:effectRef idx="0">
            <a:schemeClr val="accent1"/>
          </a:effectRef>
          <a:fontRef idx="minor">
            <a:schemeClr val="lt1"/>
          </a:fontRef>
        </p:style>
        <p:txBody>
          <a:bodyPr lIns="84216" tIns="42108" rIns="84216" bIns="42108" anchor="ctr"/>
          <a:lstStyle/>
          <a:p>
            <a:pPr algn="ctr" defTabSz="842162" fontAlgn="auto">
              <a:spcBef>
                <a:spcPts val="0"/>
              </a:spcBef>
              <a:spcAft>
                <a:spcPts val="0"/>
              </a:spcAft>
              <a:defRPr/>
            </a:pPr>
            <a:endParaRPr lang="en-US"/>
          </a:p>
        </p:txBody>
      </p:sp>
      <p:pic>
        <p:nvPicPr>
          <p:cNvPr id="114693" name="Picture 2"/>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436563" y="942975"/>
            <a:ext cx="2971800" cy="10223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pic>
      <p:sp>
        <p:nvSpPr>
          <p:cNvPr id="13318" name="Text Placeholder 2"/>
          <p:cNvSpPr>
            <a:spLocks noGrp="1"/>
          </p:cNvSpPr>
          <p:nvPr>
            <p:ph type="body" idx="1"/>
          </p:nvPr>
        </p:nvSpPr>
        <p:spPr bwMode="auto">
          <a:xfrm>
            <a:off x="628650" y="1825625"/>
            <a:ext cx="78867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3319" name="Title Placeholder 10"/>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84216" tIns="42108" rIns="84216" bIns="42108" numCol="1" anchor="ctr" anchorCtr="0" compatLnSpc="1">
            <a:prstTxWarp prst="textNoShape">
              <a:avLst/>
            </a:prstTxWarp>
          </a:bodyPr>
          <a:lstStyle/>
          <a:p>
            <a:pPr lvl="0"/>
            <a:r>
              <a:rPr lang="en-US" altLang="en-US"/>
              <a:t>Click to edit Master title style</a:t>
            </a:r>
          </a:p>
        </p:txBody>
      </p:sp>
      <p:sp>
        <p:nvSpPr>
          <p:cNvPr id="10" name="TextBox 9"/>
          <p:cNvSpPr txBox="1"/>
          <p:nvPr userDrawn="1"/>
        </p:nvSpPr>
        <p:spPr>
          <a:xfrm rot="19800000">
            <a:off x="1703294" y="3003177"/>
            <a:ext cx="5737412" cy="553998"/>
          </a:xfrm>
          <a:prstGeom prst="rect">
            <a:avLst/>
          </a:prstGeom>
          <a:noFill/>
        </p:spPr>
        <p:txBody>
          <a:bodyPr wrap="square" rtlCol="0">
            <a:spAutoFit/>
          </a:bodyPr>
          <a:lstStyle/>
          <a:p>
            <a:pPr algn="ctr"/>
            <a:r>
              <a:rPr lang="en-US" sz="3000" dirty="0" smtClean="0">
                <a:solidFill>
                  <a:schemeClr val="bg1">
                    <a:lumMod val="95000"/>
                  </a:schemeClr>
                </a:solidFill>
                <a:latin typeface="Open Sans" charset="0"/>
                <a:ea typeface="Open Sans" charset="0"/>
                <a:cs typeface="Open Sans" charset="0"/>
              </a:rPr>
              <a:t>PERSONAL</a:t>
            </a:r>
            <a:r>
              <a:rPr lang="en-US" sz="3000" baseline="0" dirty="0" smtClean="0">
                <a:solidFill>
                  <a:schemeClr val="bg1">
                    <a:lumMod val="95000"/>
                  </a:schemeClr>
                </a:solidFill>
                <a:latin typeface="Open Sans" charset="0"/>
                <a:ea typeface="Open Sans" charset="0"/>
                <a:cs typeface="Open Sans" charset="0"/>
              </a:rPr>
              <a:t> USE ONLY</a:t>
            </a:r>
            <a:endParaRPr lang="en-US" sz="3000" dirty="0">
              <a:solidFill>
                <a:schemeClr val="bg1">
                  <a:lumMod val="95000"/>
                </a:schemeClr>
              </a:solidFill>
              <a:latin typeface="Open Sans" charset="0"/>
              <a:ea typeface="Open Sans" charset="0"/>
              <a:cs typeface="Open Sans" charset="0"/>
            </a:endParaRPr>
          </a:p>
        </p:txBody>
      </p:sp>
    </p:spTree>
  </p:cSld>
  <p:clrMap bg1="lt1" tx1="dk1" bg2="lt2" tx2="dk2" accent1="accent1" accent2="accent2" accent3="accent3" accent4="accent4" accent5="accent5" accent6="accent6" hlink="hlink" folHlink="folHlink"/>
  <p:sldLayoutIdLst>
    <p:sldLayoutId id="2147483874" r:id="rId1"/>
    <p:sldLayoutId id="2147483873" r:id="rId2"/>
    <p:sldLayoutId id="2147483872" r:id="rId3"/>
    <p:sldLayoutId id="2147483871" r:id="rId4"/>
    <p:sldLayoutId id="2147483870" r:id="rId5"/>
    <p:sldLayoutId id="2147483869" r:id="rId6"/>
    <p:sldLayoutId id="2147483868" r:id="rId7"/>
    <p:sldLayoutId id="2147483867" r:id="rId8"/>
    <p:sldLayoutId id="2147483866" r:id="rId9"/>
    <p:sldLayoutId id="2147483865" r:id="rId10"/>
    <p:sldLayoutId id="2147483864" r:id="rId11"/>
  </p:sldLayoutIdLst>
  <p:timing>
    <p:tnLst>
      <p:par>
        <p:cTn id="1" dur="indefinite" restart="never" nodeType="tmRoot"/>
      </p:par>
    </p:tnLst>
  </p:timing>
  <p:txStyles>
    <p:titleStyle>
      <a:lvl1pPr algn="l" defTabSz="841375" rtl="0" eaLnBrk="0" fontAlgn="base" hangingPunct="0">
        <a:lnSpc>
          <a:spcPct val="90000"/>
        </a:lnSpc>
        <a:spcBef>
          <a:spcPct val="0"/>
        </a:spcBef>
        <a:spcAft>
          <a:spcPct val="0"/>
        </a:spcAft>
        <a:defRPr sz="4100" b="1">
          <a:solidFill>
            <a:srgbClr val="1E3268"/>
          </a:solidFill>
          <a:latin typeface="+mj-lt"/>
          <a:ea typeface="MS PGothic" charset="-128"/>
          <a:cs typeface="ＭＳ Ｐゴシック" charset="0"/>
        </a:defRPr>
      </a:lvl1pPr>
      <a:lvl2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ＭＳ Ｐゴシック" charset="0"/>
        </a:defRPr>
      </a:lvl2pPr>
      <a:lvl3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ＭＳ Ｐゴシック" charset="0"/>
        </a:defRPr>
      </a:lvl3pPr>
      <a:lvl4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ＭＳ Ｐゴシック" charset="0"/>
        </a:defRPr>
      </a:lvl4pPr>
      <a:lvl5pPr algn="l" defTabSz="841375" rtl="0" eaLnBrk="0" fontAlgn="base" hangingPunct="0">
        <a:lnSpc>
          <a:spcPct val="90000"/>
        </a:lnSpc>
        <a:spcBef>
          <a:spcPct val="0"/>
        </a:spcBef>
        <a:spcAft>
          <a:spcPct val="0"/>
        </a:spcAft>
        <a:defRPr sz="4100" b="1">
          <a:solidFill>
            <a:srgbClr val="1E3268"/>
          </a:solidFill>
          <a:latin typeface="Open Sans" charset="0"/>
          <a:ea typeface="MS PGothic" charset="-128"/>
          <a:cs typeface="ＭＳ Ｐゴシック" charset="0"/>
        </a:defRPr>
      </a:lvl5pPr>
      <a:lvl6pPr marL="4572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6pPr>
      <a:lvl7pPr marL="9144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7pPr>
      <a:lvl8pPr marL="13716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8pPr>
      <a:lvl9pPr marL="1828800" algn="l" defTabSz="841375" rtl="0" eaLnBrk="0" fontAlgn="base" hangingPunct="0">
        <a:lnSpc>
          <a:spcPct val="90000"/>
        </a:lnSpc>
        <a:spcBef>
          <a:spcPct val="0"/>
        </a:spcBef>
        <a:spcAft>
          <a:spcPct val="0"/>
        </a:spcAft>
        <a:defRPr sz="4100" b="1">
          <a:solidFill>
            <a:srgbClr val="1E3268"/>
          </a:solidFill>
          <a:latin typeface="Open Sans" charset="0"/>
          <a:ea typeface="ＭＳ Ｐゴシック" charset="0"/>
        </a:defRPr>
      </a:lvl9pPr>
    </p:titleStyle>
    <p:bodyStyle>
      <a:lvl1pPr marL="209550" indent="-209550" algn="l" defTabSz="841375" rtl="0" eaLnBrk="0" fontAlgn="base" hangingPunct="0">
        <a:lnSpc>
          <a:spcPct val="90000"/>
        </a:lnSpc>
        <a:spcBef>
          <a:spcPts val="925"/>
        </a:spcBef>
        <a:spcAft>
          <a:spcPct val="0"/>
        </a:spcAft>
        <a:buFont typeface="Arial" charset="0"/>
        <a:buChar char="•"/>
        <a:defRPr sz="2600" b="1">
          <a:solidFill>
            <a:srgbClr val="1E3268"/>
          </a:solidFill>
          <a:latin typeface="+mn-lt"/>
          <a:ea typeface="MS PGothic" charset="-128"/>
          <a:cs typeface="ＭＳ Ｐゴシック" charset="0"/>
        </a:defRPr>
      </a:lvl1pPr>
      <a:lvl2pPr marL="630238" indent="-209550" algn="l" defTabSz="841375" rtl="0" eaLnBrk="0" fontAlgn="base" hangingPunct="0">
        <a:lnSpc>
          <a:spcPct val="90000"/>
        </a:lnSpc>
        <a:spcBef>
          <a:spcPts val="463"/>
        </a:spcBef>
        <a:spcAft>
          <a:spcPct val="0"/>
        </a:spcAft>
        <a:buFont typeface="Arial" charset="0"/>
        <a:buChar char="•"/>
        <a:defRPr sz="2200">
          <a:solidFill>
            <a:srgbClr val="1E3268"/>
          </a:solidFill>
          <a:latin typeface="Open Sans Light" charset="0"/>
          <a:ea typeface="MS PGothic" charset="-128"/>
          <a:cs typeface="Open Sans Light" charset="0"/>
        </a:defRPr>
      </a:lvl2pPr>
      <a:lvl3pPr marL="1052513" indent="-209550" algn="l" defTabSz="841375" rtl="0" eaLnBrk="0" fontAlgn="base" hangingPunct="0">
        <a:lnSpc>
          <a:spcPct val="90000"/>
        </a:lnSpc>
        <a:spcBef>
          <a:spcPts val="463"/>
        </a:spcBef>
        <a:spcAft>
          <a:spcPct val="0"/>
        </a:spcAft>
        <a:buFont typeface="Arial" charset="0"/>
        <a:buChar char="•"/>
        <a:defRPr>
          <a:solidFill>
            <a:srgbClr val="1E3268"/>
          </a:solidFill>
          <a:latin typeface="Open Sans Light" charset="0"/>
          <a:ea typeface="MS PGothic" charset="-128"/>
          <a:cs typeface="Open Sans Light" charset="0"/>
        </a:defRPr>
      </a:lvl3pPr>
      <a:lvl4pPr marL="1473200"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4pPr>
      <a:lvl5pPr marL="18938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MS PGothic" charset="-128"/>
          <a:cs typeface="Open Sans Light" charset="0"/>
        </a:defRPr>
      </a:lvl5pPr>
      <a:lvl6pPr marL="23510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6pPr>
      <a:lvl7pPr marL="28082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7pPr>
      <a:lvl8pPr marL="32654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8pPr>
      <a:lvl9pPr marL="3722688" indent="-209550" algn="l" defTabSz="841375" rtl="0" eaLnBrk="0" fontAlgn="base" hangingPunct="0">
        <a:lnSpc>
          <a:spcPct val="90000"/>
        </a:lnSpc>
        <a:spcBef>
          <a:spcPts val="463"/>
        </a:spcBef>
        <a:spcAft>
          <a:spcPct val="0"/>
        </a:spcAft>
        <a:buFont typeface="Arial" charset="0"/>
        <a:buChar char="•"/>
        <a:defRPr sz="1700">
          <a:solidFill>
            <a:srgbClr val="1E3268"/>
          </a:solidFill>
          <a:latin typeface="Open Sans Light" charset="0"/>
          <a:ea typeface="Open Sans Light" charset="0"/>
          <a:cs typeface="Open Sans Light" charset="0"/>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hyperlink" Target="mailto:guidelines@diabetes.c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9.png"/><Relationship Id="rId3" Type="http://schemas.openxmlformats.org/officeDocument/2006/relationships/image" Target="../media/image10.png"/></Relationships>
</file>

<file path=ppt/slides/_rels/slide29.xml.rels><?xml version="1.0" encoding="UTF-8" standalone="yes"?>
<Relationships xmlns="http://schemas.openxmlformats.org/package/2006/relationships"><Relationship Id="rId3" Type="http://schemas.openxmlformats.org/officeDocument/2006/relationships/hyperlink" Target="http://guidelines.diabetes.ca/" TargetMode="External"/><Relationship Id="rId4" Type="http://schemas.openxmlformats.org/officeDocument/2006/relationships/hyperlink" Target="http://diabetes.ca/" TargetMode="External"/><Relationship Id="rId1" Type="http://schemas.openxmlformats.org/officeDocument/2006/relationships/slideLayout" Target="../slideLayouts/slideLayout6.xml"/><Relationship Id="rId2" Type="http://schemas.openxmlformats.org/officeDocument/2006/relationships/notesSlide" Target="../notesSlides/notesSlide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itle 1"/>
          <p:cNvSpPr>
            <a:spLocks noGrp="1"/>
          </p:cNvSpPr>
          <p:nvPr>
            <p:ph type="ctrTitle" idx="4294967295"/>
          </p:nvPr>
        </p:nvSpPr>
        <p:spPr>
          <a:xfrm>
            <a:off x="552450" y="3087688"/>
            <a:ext cx="2544763" cy="814387"/>
          </a:xfrm>
        </p:spPr>
        <p:txBody>
          <a:bodyPr/>
          <a:lstStyle/>
          <a:p>
            <a:r>
              <a:rPr lang="en-US" altLang="en-US">
                <a:latin typeface="Arial" charset="0"/>
              </a:rPr>
              <a:t>Methods</a:t>
            </a:r>
          </a:p>
        </p:txBody>
      </p:sp>
      <p:sp>
        <p:nvSpPr>
          <p:cNvPr id="16386" name="Content Placeholder 2"/>
          <p:cNvSpPr>
            <a:spLocks noGrp="1"/>
          </p:cNvSpPr>
          <p:nvPr>
            <p:ph type="subTitle" idx="4294967295"/>
          </p:nvPr>
        </p:nvSpPr>
        <p:spPr>
          <a:xfrm>
            <a:off x="573088" y="4086225"/>
            <a:ext cx="6400800" cy="1752600"/>
          </a:xfrm>
        </p:spPr>
        <p:txBody>
          <a:bodyPr/>
          <a:lstStyle/>
          <a:p>
            <a:pPr marL="0" indent="0">
              <a:lnSpc>
                <a:spcPct val="80000"/>
              </a:lnSpc>
              <a:buFont typeface="Arial" charset="0"/>
              <a:buNone/>
            </a:pPr>
            <a:r>
              <a:rPr lang="en-US" altLang="en-US" sz="2400">
                <a:solidFill>
                  <a:srgbClr val="00B2EB"/>
                </a:solidFill>
              </a:rPr>
              <a:t>Chapter 2</a:t>
            </a:r>
          </a:p>
          <a:p>
            <a:pPr marL="0" indent="0">
              <a:lnSpc>
                <a:spcPct val="80000"/>
              </a:lnSpc>
              <a:spcBef>
                <a:spcPts val="900"/>
              </a:spcBef>
              <a:buFont typeface="Arial" charset="0"/>
              <a:buNone/>
            </a:pPr>
            <a:r>
              <a:rPr lang="en-CA" altLang="en-US" sz="2400"/>
              <a:t>Diana Sherifali </a:t>
            </a:r>
            <a:r>
              <a:rPr lang="en-CA" altLang="en-US" sz="2000"/>
              <a:t>RN PhD CDE</a:t>
            </a:r>
            <a:r>
              <a:rPr lang="en-CA" altLang="en-US" sz="2400"/>
              <a:t>, </a:t>
            </a:r>
          </a:p>
          <a:p>
            <a:pPr marL="0" indent="0">
              <a:lnSpc>
                <a:spcPct val="80000"/>
              </a:lnSpc>
              <a:spcBef>
                <a:spcPts val="900"/>
              </a:spcBef>
              <a:buFont typeface="Arial" charset="0"/>
              <a:buNone/>
            </a:pPr>
            <a:r>
              <a:rPr lang="en-CA" altLang="en-US" sz="2400"/>
              <a:t>Doreen Rabi </a:t>
            </a:r>
            <a:r>
              <a:rPr lang="en-CA" altLang="en-US" sz="2000"/>
              <a:t>MD MSc FRCPC</a:t>
            </a:r>
            <a:r>
              <a:rPr lang="en-CA" altLang="en-US" sz="2400"/>
              <a:t>, </a:t>
            </a:r>
          </a:p>
          <a:p>
            <a:pPr marL="0" indent="0">
              <a:lnSpc>
                <a:spcPct val="80000"/>
              </a:lnSpc>
              <a:spcBef>
                <a:spcPts val="900"/>
              </a:spcBef>
              <a:buFont typeface="Arial" charset="0"/>
              <a:buNone/>
            </a:pPr>
            <a:r>
              <a:rPr lang="en-CA" altLang="en-US" sz="2400"/>
              <a:t>Robyn L. Houlden </a:t>
            </a:r>
            <a:r>
              <a:rPr lang="en-CA" altLang="en-US" sz="2000"/>
              <a:t>MD FRCPC </a:t>
            </a:r>
          </a:p>
          <a:p>
            <a:pPr marL="0" indent="0" algn="ctr">
              <a:spcBef>
                <a:spcPts val="900"/>
              </a:spcBef>
              <a:buFont typeface="Arial" charset="0"/>
              <a:buNone/>
            </a:pPr>
            <a:r>
              <a:rPr lang="en-CA" altLang="en-US" sz="2400"/>
              <a:t/>
            </a:r>
            <a:br>
              <a:rPr lang="en-CA" altLang="en-US" sz="2400"/>
            </a:br>
            <a:endParaRPr lang="en-US" altLang="en-US" sz="2400">
              <a:solidFill>
                <a:srgbClr val="00B2EB"/>
              </a:solidFill>
            </a:endParaRPr>
          </a:p>
        </p:txBody>
      </p:sp>
      <p:sp>
        <p:nvSpPr>
          <p:cNvPr id="16387" name="Title 1"/>
          <p:cNvSpPr txBox="1">
            <a:spLocks/>
          </p:cNvSpPr>
          <p:nvPr/>
        </p:nvSpPr>
        <p:spPr bwMode="auto">
          <a:xfrm>
            <a:off x="573088" y="2343150"/>
            <a:ext cx="7142162" cy="512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3600">
                <a:latin typeface="Arial" charset="0"/>
              </a:rPr>
              <a:t>2018 Clinical Practice Guidelines</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idx="4294967295"/>
          </p:nvPr>
        </p:nvSpPr>
        <p:spPr>
          <a:xfrm>
            <a:off x="473075" y="469900"/>
            <a:ext cx="8229600" cy="1143000"/>
          </a:xfrm>
        </p:spPr>
        <p:txBody>
          <a:bodyPr lIns="91425" tIns="45713" rIns="91425" bIns="45713"/>
          <a:lstStyle/>
          <a:p>
            <a:pPr eaLnBrk="1" hangingPunct="1"/>
            <a:r>
              <a:rPr lang="en-US" altLang="en-US" sz="4000"/>
              <a:t>Formulating a Recommendation</a:t>
            </a:r>
          </a:p>
        </p:txBody>
      </p:sp>
      <p:sp>
        <p:nvSpPr>
          <p:cNvPr id="77827" name="Rectangle 3"/>
          <p:cNvSpPr>
            <a:spLocks noGrp="1" noChangeArrowheads="1"/>
          </p:cNvSpPr>
          <p:nvPr>
            <p:ph type="body" idx="4294967295"/>
          </p:nvPr>
        </p:nvSpPr>
        <p:spPr>
          <a:xfrm>
            <a:off x="304800" y="1600200"/>
            <a:ext cx="8839200" cy="4876800"/>
          </a:xfrm>
        </p:spPr>
        <p:txBody>
          <a:bodyPr lIns="91425" tIns="45713" rIns="91425" bIns="45713"/>
          <a:lstStyle/>
          <a:p>
            <a:pPr marL="609600" indent="-609600" defTabSz="914400" eaLnBrk="1" hangingPunct="1">
              <a:buFontTx/>
              <a:buAutoNum type="arabicParenR"/>
              <a:defRPr/>
            </a:pPr>
            <a:endParaRPr lang="en-US" sz="2400" b="0" dirty="0">
              <a:ea typeface="ＭＳ Ｐゴシック" charset="0"/>
            </a:endParaRPr>
          </a:p>
          <a:p>
            <a:pPr marL="609600" indent="-609600" defTabSz="914400" eaLnBrk="1" hangingPunct="1">
              <a:buFontTx/>
              <a:buAutoNum type="arabicParenR"/>
              <a:defRPr/>
            </a:pPr>
            <a:r>
              <a:rPr lang="en-US" sz="2400" b="0" dirty="0">
                <a:ea typeface="ＭＳ Ｐゴシック" charset="0"/>
              </a:rPr>
              <a:t>Recommendation	  	 </a:t>
            </a:r>
            <a:r>
              <a:rPr lang="en-US" sz="2400" b="0" dirty="0" smtClean="0">
                <a:ea typeface="ＭＳ Ｐゴシック" charset="0"/>
              </a:rPr>
              <a:t> What </a:t>
            </a:r>
            <a:r>
              <a:rPr lang="en-US" sz="2400" b="0" dirty="0">
                <a:ea typeface="ＭＳ Ｐゴシック" charset="0"/>
              </a:rPr>
              <a:t>the evidence says</a:t>
            </a:r>
          </a:p>
          <a:p>
            <a:pPr marL="0" indent="0" defTabSz="914400" eaLnBrk="1" hangingPunct="1">
              <a:buFont typeface="Arial" charset="0"/>
              <a:buNone/>
              <a:defRPr/>
            </a:pPr>
            <a:endParaRPr lang="en-US" sz="2400" b="0" dirty="0">
              <a:ea typeface="ＭＳ Ｐゴシック" charset="0"/>
            </a:endParaRPr>
          </a:p>
          <a:p>
            <a:pPr marL="609600" indent="-609600" defTabSz="914400" eaLnBrk="1" hangingPunct="1">
              <a:buFontTx/>
              <a:buAutoNum type="arabicParenR"/>
              <a:defRPr/>
            </a:pPr>
            <a:r>
              <a:rPr lang="en-US" sz="2400" b="0" dirty="0">
                <a:ea typeface="ＭＳ Ｐゴシック" charset="0"/>
              </a:rPr>
              <a:t>Grade			</a:t>
            </a:r>
            <a:r>
              <a:rPr lang="en-US" sz="2400" b="0" dirty="0" smtClean="0">
                <a:ea typeface="ＭＳ Ｐゴシック" charset="0"/>
              </a:rPr>
              <a:t>	  What </a:t>
            </a:r>
            <a:r>
              <a:rPr lang="en-US" sz="2400" b="0" dirty="0">
                <a:ea typeface="ＭＳ Ｐゴシック" charset="0"/>
              </a:rPr>
              <a:t>the highest level of </a:t>
            </a:r>
          </a:p>
          <a:p>
            <a:pPr marL="609600" indent="-609600" defTabSz="914400" eaLnBrk="1" hangingPunct="1">
              <a:spcBef>
                <a:spcPct val="0"/>
              </a:spcBef>
              <a:buFont typeface="Arial" charset="0"/>
              <a:buNone/>
              <a:defRPr/>
            </a:pPr>
            <a:r>
              <a:rPr lang="en-US" sz="2400" b="0" dirty="0">
                <a:ea typeface="ＭＳ Ｐゴシック" charset="0"/>
              </a:rPr>
              <a:t>						   evidence is</a:t>
            </a:r>
          </a:p>
          <a:p>
            <a:pPr marL="609600" indent="-609600" defTabSz="914400" eaLnBrk="1" hangingPunct="1">
              <a:buFontTx/>
              <a:buAutoNum type="arabicParenR" startAt="3"/>
              <a:defRPr/>
            </a:pPr>
            <a:endParaRPr lang="en-US" sz="2400" b="0" dirty="0">
              <a:ea typeface="ＭＳ Ｐゴシック" charset="0"/>
            </a:endParaRPr>
          </a:p>
          <a:p>
            <a:pPr marL="609600" indent="-609600" defTabSz="914400" eaLnBrk="1" hangingPunct="1">
              <a:spcBef>
                <a:spcPct val="0"/>
              </a:spcBef>
              <a:buFontTx/>
              <a:buAutoNum type="arabicParenR" startAt="3"/>
              <a:defRPr/>
            </a:pPr>
            <a:r>
              <a:rPr lang="en-US" sz="2400" b="0" dirty="0">
                <a:ea typeface="ＭＳ Ｐゴシック" charset="0"/>
              </a:rPr>
              <a:t>Reference(s)		  	  Study which provides the </a:t>
            </a:r>
          </a:p>
          <a:p>
            <a:pPr marL="609600" indent="-609600" defTabSz="914400" eaLnBrk="1" hangingPunct="1">
              <a:spcBef>
                <a:spcPct val="0"/>
              </a:spcBef>
              <a:buFont typeface="Arial" charset="0"/>
              <a:buNone/>
              <a:defRPr/>
            </a:pPr>
            <a:r>
              <a:rPr lang="en-US" sz="2400" b="0" dirty="0">
                <a:ea typeface="ＭＳ Ｐゴシック" charset="0"/>
              </a:rPr>
              <a:t>						  highest level of evidence</a:t>
            </a:r>
          </a:p>
          <a:p>
            <a:pPr marL="609600" indent="-609600" defTabSz="914400" eaLnBrk="1" hangingPunct="1">
              <a:buFont typeface="Arial" charset="0"/>
              <a:buNone/>
              <a:defRPr/>
            </a:pPr>
            <a:endParaRPr lang="en-US" sz="2400" b="0" dirty="0">
              <a:ea typeface="ＭＳ Ｐゴシック" charset="0"/>
            </a:endParaRPr>
          </a:p>
        </p:txBody>
      </p:sp>
      <p:sp>
        <p:nvSpPr>
          <p:cNvPr id="77828" name="Rectangle 4"/>
          <p:cNvSpPr>
            <a:spLocks noChangeArrowheads="1"/>
          </p:cNvSpPr>
          <p:nvPr/>
        </p:nvSpPr>
        <p:spPr bwMode="auto">
          <a:xfrm>
            <a:off x="4953000" y="1871663"/>
            <a:ext cx="3886200" cy="838200"/>
          </a:xfrm>
          <a:prstGeom prst="rect">
            <a:avLst/>
          </a:prstGeom>
          <a:noFill/>
          <a:ln w="25400">
            <a:solidFill>
              <a:schemeClr val="accent1">
                <a:lumMod val="50000"/>
              </a:schemeClr>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defTabSz="914400" eaLnBrk="0" hangingPunct="0">
              <a:defRPr/>
            </a:pPr>
            <a:endParaRPr lang="en-CA" sz="2400">
              <a:latin typeface="Times New Roman" charset="0"/>
              <a:ea typeface="ＭＳ Ｐゴシック" charset="0"/>
              <a:cs typeface="ＭＳ Ｐゴシック" charset="0"/>
            </a:endParaRPr>
          </a:p>
        </p:txBody>
      </p:sp>
      <p:sp>
        <p:nvSpPr>
          <p:cNvPr id="77829" name="Rectangle 5"/>
          <p:cNvSpPr>
            <a:spLocks noChangeArrowheads="1"/>
          </p:cNvSpPr>
          <p:nvPr/>
        </p:nvSpPr>
        <p:spPr bwMode="auto">
          <a:xfrm>
            <a:off x="4953000" y="2886075"/>
            <a:ext cx="3886200" cy="914400"/>
          </a:xfrm>
          <a:prstGeom prst="rect">
            <a:avLst/>
          </a:prstGeom>
          <a:noFill/>
          <a:ln w="25400">
            <a:solidFill>
              <a:schemeClr val="accent1">
                <a:lumMod val="50000"/>
              </a:schemeClr>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defTabSz="914400" eaLnBrk="0" hangingPunct="0">
              <a:defRPr/>
            </a:pPr>
            <a:endParaRPr lang="en-CA" sz="2400">
              <a:latin typeface="Times New Roman" charset="0"/>
              <a:ea typeface="ＭＳ Ｐゴシック" charset="0"/>
              <a:cs typeface="ＭＳ Ｐゴシック" charset="0"/>
            </a:endParaRPr>
          </a:p>
        </p:txBody>
      </p:sp>
      <p:sp>
        <p:nvSpPr>
          <p:cNvPr id="77830" name="Rectangle 6"/>
          <p:cNvSpPr>
            <a:spLocks noChangeArrowheads="1"/>
          </p:cNvSpPr>
          <p:nvPr/>
        </p:nvSpPr>
        <p:spPr bwMode="auto">
          <a:xfrm>
            <a:off x="4953000" y="4038600"/>
            <a:ext cx="3962400" cy="914400"/>
          </a:xfrm>
          <a:prstGeom prst="rect">
            <a:avLst/>
          </a:prstGeom>
          <a:noFill/>
          <a:ln w="25400">
            <a:solidFill>
              <a:schemeClr val="accent1">
                <a:lumMod val="50000"/>
              </a:schemeClr>
            </a:solidFill>
            <a:miter lim="800000"/>
            <a:headEnd/>
            <a:tailEnd/>
          </a:ln>
          <a:extLst>
            <a:ext uri="{909E8E84-426E-40dd-AFC4-6F175D3DCCD1}">
              <a14:hiddenFill xmlns:a14="http://schemas.microsoft.com/office/drawing/2010/main" xmlns="">
                <a:solidFill>
                  <a:srgbClr val="FFFFFF"/>
                </a:solidFill>
              </a14:hiddenFill>
            </a:ext>
          </a:extLst>
        </p:spPr>
        <p:txBody>
          <a:bodyPr wrap="none" anchor="ctr"/>
          <a:lstStyle/>
          <a:p>
            <a:pPr algn="ctr" defTabSz="914400" eaLnBrk="0" hangingPunct="0">
              <a:defRPr/>
            </a:pPr>
            <a:endParaRPr lang="en-CA" sz="2400">
              <a:latin typeface="Times New Roman" charset="0"/>
              <a:ea typeface="ＭＳ Ｐゴシック" charset="0"/>
              <a:cs typeface="ＭＳ Ｐゴシック" charset="0"/>
            </a:endParaRPr>
          </a:p>
        </p:txBody>
      </p:sp>
      <p:sp>
        <p:nvSpPr>
          <p:cNvPr id="27654" name="AutoShape 7"/>
          <p:cNvSpPr>
            <a:spLocks noChangeArrowheads="1"/>
          </p:cNvSpPr>
          <p:nvPr/>
        </p:nvSpPr>
        <p:spPr bwMode="auto">
          <a:xfrm>
            <a:off x="3656013" y="2105025"/>
            <a:ext cx="1066800" cy="333375"/>
          </a:xfrm>
          <a:prstGeom prst="rightArrow">
            <a:avLst>
              <a:gd name="adj1" fmla="val 50000"/>
              <a:gd name="adj2" fmla="val 28563"/>
            </a:avLst>
          </a:prstGeom>
          <a:solidFill>
            <a:schemeClr val="accent1"/>
          </a:solidFill>
          <a:ln w="9525">
            <a:solidFill>
              <a:schemeClr val="tx1"/>
            </a:solidFill>
            <a:miter lim="800000"/>
            <a:headEnd/>
            <a:tailEnd/>
          </a:ln>
        </p:spPr>
        <p:txBody>
          <a:bodyPr wrap="none"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endParaRPr lang="en-CA" altLang="en-US" sz="2400">
              <a:latin typeface="Times New Roman" charset="0"/>
            </a:endParaRPr>
          </a:p>
        </p:txBody>
      </p:sp>
      <p:sp>
        <p:nvSpPr>
          <p:cNvPr id="27655" name="AutoShape 8"/>
          <p:cNvSpPr>
            <a:spLocks noChangeArrowheads="1"/>
          </p:cNvSpPr>
          <p:nvPr/>
        </p:nvSpPr>
        <p:spPr bwMode="auto">
          <a:xfrm>
            <a:off x="3656013" y="3021013"/>
            <a:ext cx="1066800" cy="333375"/>
          </a:xfrm>
          <a:prstGeom prst="rightArrow">
            <a:avLst>
              <a:gd name="adj1" fmla="val 50000"/>
              <a:gd name="adj2" fmla="val 28563"/>
            </a:avLst>
          </a:prstGeom>
          <a:solidFill>
            <a:schemeClr val="accent1"/>
          </a:solidFill>
          <a:ln w="9525">
            <a:solidFill>
              <a:schemeClr val="tx1"/>
            </a:solidFill>
            <a:miter lim="800000"/>
            <a:headEnd/>
            <a:tailEnd/>
          </a:ln>
        </p:spPr>
        <p:txBody>
          <a:bodyPr wrap="none"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endParaRPr lang="en-CA" altLang="en-US" sz="2400">
              <a:latin typeface="Times New Roman" charset="0"/>
            </a:endParaRPr>
          </a:p>
        </p:txBody>
      </p:sp>
      <p:sp>
        <p:nvSpPr>
          <p:cNvPr id="27656" name="AutoShape 9"/>
          <p:cNvSpPr>
            <a:spLocks noChangeArrowheads="1"/>
          </p:cNvSpPr>
          <p:nvPr/>
        </p:nvSpPr>
        <p:spPr bwMode="auto">
          <a:xfrm>
            <a:off x="3656013" y="4127500"/>
            <a:ext cx="1066800" cy="333375"/>
          </a:xfrm>
          <a:prstGeom prst="rightArrow">
            <a:avLst>
              <a:gd name="adj1" fmla="val 50000"/>
              <a:gd name="adj2" fmla="val 28563"/>
            </a:avLst>
          </a:prstGeom>
          <a:solidFill>
            <a:schemeClr val="accent1"/>
          </a:solidFill>
          <a:ln w="9525">
            <a:solidFill>
              <a:schemeClr val="tx1"/>
            </a:solidFill>
            <a:miter lim="800000"/>
            <a:headEnd/>
            <a:tailEnd/>
          </a:ln>
        </p:spPr>
        <p:txBody>
          <a:bodyPr wrap="none"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endParaRPr lang="en-CA" altLang="en-US" sz="2400">
              <a:latin typeface="Times New Roman" charset="0"/>
            </a:endParaRPr>
          </a:p>
        </p:txBody>
      </p:sp>
      <p:sp>
        <p:nvSpPr>
          <p:cNvPr id="77834" name="Text Box 10"/>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2"/>
          <p:cNvSpPr>
            <a:spLocks noGrp="1" noChangeArrowheads="1"/>
          </p:cNvSpPr>
          <p:nvPr>
            <p:ph type="title" idx="4294967295"/>
          </p:nvPr>
        </p:nvSpPr>
        <p:spPr>
          <a:xfrm>
            <a:off x="685800" y="422275"/>
            <a:ext cx="7772400" cy="1143000"/>
          </a:xfrm>
        </p:spPr>
        <p:txBody>
          <a:bodyPr lIns="91425" tIns="45713" rIns="91425" bIns="45713"/>
          <a:lstStyle/>
          <a:p>
            <a:pPr eaLnBrk="1" hangingPunct="1"/>
            <a:r>
              <a:rPr lang="en-CA" altLang="ko-KR">
                <a:ea typeface="Gulim" charset="-127"/>
              </a:rPr>
              <a:t>Grading Recommendations</a:t>
            </a:r>
            <a:endParaRPr lang="en-US" altLang="en-US">
              <a:ea typeface="Gulim" charset="-127"/>
            </a:endParaRPr>
          </a:p>
        </p:txBody>
      </p:sp>
      <p:sp>
        <p:nvSpPr>
          <p:cNvPr id="29698" name="Rectangle 3"/>
          <p:cNvSpPr>
            <a:spLocks noGrp="1" noChangeArrowheads="1"/>
          </p:cNvSpPr>
          <p:nvPr>
            <p:ph idx="4294967295"/>
          </p:nvPr>
        </p:nvSpPr>
        <p:spPr>
          <a:xfrm>
            <a:off x="68263" y="1616075"/>
            <a:ext cx="7772400" cy="4114800"/>
          </a:xfrm>
        </p:spPr>
        <p:txBody>
          <a:bodyPr lIns="91425" tIns="45713" rIns="91425" bIns="45713"/>
          <a:lstStyle/>
          <a:p>
            <a:pPr marL="341313" indent="-341313" defTabSz="914400" eaLnBrk="1" hangingPunct="1">
              <a:lnSpc>
                <a:spcPct val="80000"/>
              </a:lnSpc>
              <a:buFont typeface="Arial" charset="0"/>
              <a:buNone/>
            </a:pPr>
            <a:endParaRPr lang="en-CA" altLang="ko-KR" sz="500" b="0">
              <a:solidFill>
                <a:srgbClr val="000000"/>
              </a:solidFill>
              <a:ea typeface="Gulim" charset="-127"/>
            </a:endParaRPr>
          </a:p>
          <a:p>
            <a:pPr marL="341313" indent="-341313" defTabSz="914400" eaLnBrk="1" hangingPunct="1">
              <a:lnSpc>
                <a:spcPct val="80000"/>
              </a:lnSpc>
              <a:buFont typeface="Arial" charset="0"/>
              <a:buNone/>
            </a:pPr>
            <a:r>
              <a:rPr lang="en-CA" altLang="ko-KR" sz="2000" b="0">
                <a:solidFill>
                  <a:srgbClr val="000000"/>
                </a:solidFill>
                <a:ea typeface="Gulim" charset="-127"/>
              </a:rPr>
              <a:t>	      </a:t>
            </a:r>
            <a:r>
              <a:rPr lang="en-CA" altLang="ko-KR" sz="2200" b="0">
                <a:solidFill>
                  <a:srgbClr val="000000"/>
                </a:solidFill>
                <a:ea typeface="Gulim" charset="-127"/>
              </a:rPr>
              <a:t>    </a:t>
            </a:r>
            <a:r>
              <a:rPr lang="en-CA" altLang="ko-KR" sz="2200">
                <a:solidFill>
                  <a:srgbClr val="000000"/>
                </a:solidFill>
                <a:ea typeface="Gulim" charset="-127"/>
              </a:rPr>
              <a:t>Grade              Best Evidence</a:t>
            </a:r>
          </a:p>
          <a:p>
            <a:pPr marL="341313" indent="-341313" defTabSz="914400" eaLnBrk="1" hangingPunct="1">
              <a:lnSpc>
                <a:spcPct val="80000"/>
              </a:lnSpc>
              <a:buFont typeface="Arial" charset="0"/>
              <a:buNone/>
            </a:pPr>
            <a:r>
              <a:rPr lang="en-CA" altLang="ko-KR" sz="1000" b="0">
                <a:solidFill>
                  <a:srgbClr val="000000"/>
                </a:solidFill>
                <a:ea typeface="Gulim" charset="-127"/>
              </a:rPr>
              <a:t>		   </a:t>
            </a:r>
          </a:p>
          <a:p>
            <a:pPr marL="341313" indent="-341313" defTabSz="914400" eaLnBrk="1" hangingPunct="1">
              <a:lnSpc>
                <a:spcPct val="80000"/>
              </a:lnSpc>
              <a:buFont typeface="Arial" charset="0"/>
              <a:buNone/>
            </a:pPr>
            <a:endParaRPr lang="en-CA" altLang="ko-KR" sz="2000" b="0">
              <a:solidFill>
                <a:srgbClr val="000000"/>
              </a:solidFill>
              <a:ea typeface="Gulim" charset="-127"/>
            </a:endParaRPr>
          </a:p>
          <a:p>
            <a:pPr marL="341313" indent="-341313" defTabSz="914400" eaLnBrk="1" hangingPunct="1">
              <a:lnSpc>
                <a:spcPct val="80000"/>
              </a:lnSpc>
              <a:buFont typeface="Arial" charset="0"/>
              <a:buNone/>
            </a:pPr>
            <a:r>
              <a:rPr lang="en-CA" altLang="ko-KR" sz="2000" b="0">
                <a:solidFill>
                  <a:srgbClr val="000000"/>
                </a:solidFill>
                <a:ea typeface="Gulim" charset="-127"/>
              </a:rPr>
              <a:t>		   </a:t>
            </a:r>
            <a:r>
              <a:rPr lang="en-CA" altLang="ko-KR" sz="2200" b="0">
                <a:solidFill>
                  <a:srgbClr val="000000"/>
                </a:solidFill>
                <a:ea typeface="Gulim" charset="-127"/>
              </a:rPr>
              <a:t>A			Level 1</a:t>
            </a:r>
            <a:r>
              <a:rPr lang="en-CA" altLang="ko-KR" sz="2000" b="0">
                <a:solidFill>
                  <a:srgbClr val="000000"/>
                </a:solidFill>
                <a:ea typeface="Gulim" charset="-127"/>
              </a:rPr>
              <a:t> </a:t>
            </a:r>
          </a:p>
          <a:p>
            <a:pPr marL="341313" indent="-341313" defTabSz="914400" eaLnBrk="1" hangingPunct="1">
              <a:lnSpc>
                <a:spcPct val="80000"/>
              </a:lnSpc>
              <a:buFont typeface="Arial" charset="0"/>
              <a:buNone/>
            </a:pPr>
            <a:endParaRPr lang="en-CA" altLang="ko-KR" sz="1000" b="0">
              <a:solidFill>
                <a:srgbClr val="000000"/>
              </a:solidFill>
              <a:ea typeface="Gulim" charset="-127"/>
            </a:endParaRPr>
          </a:p>
          <a:p>
            <a:pPr marL="341313" indent="-341313" defTabSz="914400" eaLnBrk="1" hangingPunct="1">
              <a:lnSpc>
                <a:spcPct val="80000"/>
              </a:lnSpc>
              <a:buFont typeface="Arial" charset="0"/>
              <a:buNone/>
            </a:pPr>
            <a:r>
              <a:rPr lang="en-CA" altLang="ko-KR" sz="2000" b="0">
                <a:solidFill>
                  <a:srgbClr val="000000"/>
                </a:solidFill>
                <a:ea typeface="Gulim" charset="-127"/>
              </a:rPr>
              <a:t>		   </a:t>
            </a:r>
            <a:r>
              <a:rPr lang="en-CA" altLang="ko-KR" sz="2200" b="0">
                <a:solidFill>
                  <a:srgbClr val="000000"/>
                </a:solidFill>
                <a:ea typeface="Gulim" charset="-127"/>
              </a:rPr>
              <a:t>B			Level 2</a:t>
            </a:r>
          </a:p>
          <a:p>
            <a:pPr marL="341313" indent="-341313" defTabSz="914400" eaLnBrk="1" hangingPunct="1">
              <a:lnSpc>
                <a:spcPct val="80000"/>
              </a:lnSpc>
              <a:buFont typeface="Arial" charset="0"/>
              <a:buNone/>
            </a:pPr>
            <a:endParaRPr lang="en-CA" altLang="ko-KR" sz="1000" b="0">
              <a:solidFill>
                <a:srgbClr val="000000"/>
              </a:solidFill>
              <a:ea typeface="Gulim" charset="-127"/>
            </a:endParaRPr>
          </a:p>
          <a:p>
            <a:pPr marL="341313" indent="-341313" defTabSz="914400" eaLnBrk="1" hangingPunct="1">
              <a:lnSpc>
                <a:spcPct val="80000"/>
              </a:lnSpc>
              <a:buFont typeface="Arial" charset="0"/>
              <a:buNone/>
            </a:pPr>
            <a:r>
              <a:rPr lang="en-CA" altLang="ko-KR" sz="2000" b="0">
                <a:solidFill>
                  <a:srgbClr val="000000"/>
                </a:solidFill>
                <a:ea typeface="Gulim" charset="-127"/>
              </a:rPr>
              <a:t>		   </a:t>
            </a:r>
            <a:r>
              <a:rPr lang="en-CA" altLang="ko-KR" sz="2200" b="0">
                <a:solidFill>
                  <a:srgbClr val="000000"/>
                </a:solidFill>
                <a:ea typeface="Gulim" charset="-127"/>
              </a:rPr>
              <a:t>C			Level 3</a:t>
            </a:r>
          </a:p>
          <a:p>
            <a:pPr marL="341313" indent="-341313" defTabSz="914400" eaLnBrk="1" hangingPunct="1">
              <a:lnSpc>
                <a:spcPct val="80000"/>
              </a:lnSpc>
              <a:buFont typeface="Arial" charset="0"/>
              <a:buNone/>
            </a:pPr>
            <a:endParaRPr lang="en-CA" altLang="ko-KR" sz="1100" b="0">
              <a:solidFill>
                <a:srgbClr val="000000"/>
              </a:solidFill>
              <a:ea typeface="Gulim" charset="-127"/>
            </a:endParaRPr>
          </a:p>
          <a:p>
            <a:pPr marL="341313" indent="-341313" defTabSz="914400" eaLnBrk="1" hangingPunct="1">
              <a:lnSpc>
                <a:spcPct val="80000"/>
              </a:lnSpc>
              <a:buFont typeface="Arial" charset="0"/>
              <a:buNone/>
            </a:pPr>
            <a:r>
              <a:rPr lang="en-CA" altLang="ko-KR" sz="2000" b="0">
                <a:solidFill>
                  <a:srgbClr val="000000"/>
                </a:solidFill>
                <a:ea typeface="Gulim" charset="-127"/>
              </a:rPr>
              <a:t>		   </a:t>
            </a:r>
            <a:r>
              <a:rPr lang="en-CA" altLang="ko-KR" sz="2200" b="0">
                <a:solidFill>
                  <a:srgbClr val="000000"/>
                </a:solidFill>
                <a:ea typeface="Gulim" charset="-127"/>
              </a:rPr>
              <a:t>D			Level 4</a:t>
            </a:r>
            <a:endParaRPr lang="en-US" altLang="en-US" sz="2200" b="0">
              <a:solidFill>
                <a:srgbClr val="000000"/>
              </a:solidFill>
            </a:endParaRPr>
          </a:p>
        </p:txBody>
      </p:sp>
      <p:sp>
        <p:nvSpPr>
          <p:cNvPr id="29699" name="AutoShape 5"/>
          <p:cNvSpPr>
            <a:spLocks noChangeArrowheads="1"/>
          </p:cNvSpPr>
          <p:nvPr/>
        </p:nvSpPr>
        <p:spPr bwMode="auto">
          <a:xfrm>
            <a:off x="2209800" y="2819400"/>
            <a:ext cx="990600" cy="381000"/>
          </a:xfrm>
          <a:prstGeom prst="rightArrow">
            <a:avLst>
              <a:gd name="adj1" fmla="val 50000"/>
              <a:gd name="adj2" fmla="val 65000"/>
            </a:avLst>
          </a:prstGeom>
          <a:solidFill>
            <a:schemeClr val="accent1"/>
          </a:solidFill>
          <a:ln w="9525">
            <a:solidFill>
              <a:schemeClr val="tx1"/>
            </a:solidFill>
            <a:miter lim="800000"/>
            <a:headEnd/>
            <a:tailEnd/>
          </a:ln>
        </p:spPr>
        <p:txBody>
          <a:bodyPr wrap="none" lIns="91425" tIns="45713" rIns="91425" bIns="45713"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endParaRPr lang="en-CA" altLang="en-US" sz="2400">
              <a:latin typeface="Arial" charset="0"/>
            </a:endParaRPr>
          </a:p>
        </p:txBody>
      </p:sp>
      <p:sp>
        <p:nvSpPr>
          <p:cNvPr id="29700" name="AutoShape 6"/>
          <p:cNvSpPr>
            <a:spLocks noChangeArrowheads="1"/>
          </p:cNvSpPr>
          <p:nvPr/>
        </p:nvSpPr>
        <p:spPr bwMode="auto">
          <a:xfrm>
            <a:off x="2209800" y="3429000"/>
            <a:ext cx="990600" cy="381000"/>
          </a:xfrm>
          <a:prstGeom prst="rightArrow">
            <a:avLst>
              <a:gd name="adj1" fmla="val 50000"/>
              <a:gd name="adj2" fmla="val 65000"/>
            </a:avLst>
          </a:prstGeom>
          <a:solidFill>
            <a:schemeClr val="accent1"/>
          </a:solidFill>
          <a:ln w="9525">
            <a:solidFill>
              <a:schemeClr val="tx1"/>
            </a:solidFill>
            <a:miter lim="800000"/>
            <a:headEnd/>
            <a:tailEnd/>
          </a:ln>
        </p:spPr>
        <p:txBody>
          <a:bodyPr wrap="none" lIns="91425" tIns="45713" rIns="91425" bIns="45713"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endParaRPr lang="en-CA" altLang="en-US" sz="2400">
              <a:latin typeface="Arial" charset="0"/>
            </a:endParaRPr>
          </a:p>
        </p:txBody>
      </p:sp>
      <p:sp>
        <p:nvSpPr>
          <p:cNvPr id="29701" name="AutoShape 7"/>
          <p:cNvSpPr>
            <a:spLocks noChangeArrowheads="1"/>
          </p:cNvSpPr>
          <p:nvPr/>
        </p:nvSpPr>
        <p:spPr bwMode="auto">
          <a:xfrm>
            <a:off x="2209800" y="4000500"/>
            <a:ext cx="990600" cy="381000"/>
          </a:xfrm>
          <a:prstGeom prst="rightArrow">
            <a:avLst>
              <a:gd name="adj1" fmla="val 50000"/>
              <a:gd name="adj2" fmla="val 65000"/>
            </a:avLst>
          </a:prstGeom>
          <a:solidFill>
            <a:schemeClr val="accent1"/>
          </a:solidFill>
          <a:ln w="9525">
            <a:solidFill>
              <a:schemeClr val="tx1"/>
            </a:solidFill>
            <a:miter lim="800000"/>
            <a:headEnd/>
            <a:tailEnd/>
          </a:ln>
        </p:spPr>
        <p:txBody>
          <a:bodyPr wrap="none" lIns="91425" tIns="45713" rIns="91425" bIns="45713"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endParaRPr lang="en-CA" altLang="en-US" sz="2400">
              <a:latin typeface="Arial" charset="0"/>
            </a:endParaRPr>
          </a:p>
        </p:txBody>
      </p:sp>
      <p:sp>
        <p:nvSpPr>
          <p:cNvPr id="29702" name="AutoShape 8"/>
          <p:cNvSpPr>
            <a:spLocks noChangeArrowheads="1"/>
          </p:cNvSpPr>
          <p:nvPr/>
        </p:nvSpPr>
        <p:spPr bwMode="auto">
          <a:xfrm>
            <a:off x="2209800" y="4686300"/>
            <a:ext cx="990600" cy="381000"/>
          </a:xfrm>
          <a:prstGeom prst="rightArrow">
            <a:avLst>
              <a:gd name="adj1" fmla="val 50000"/>
              <a:gd name="adj2" fmla="val 65000"/>
            </a:avLst>
          </a:prstGeom>
          <a:solidFill>
            <a:schemeClr val="accent1"/>
          </a:solidFill>
          <a:ln w="9525">
            <a:solidFill>
              <a:schemeClr val="tx1"/>
            </a:solidFill>
            <a:miter lim="800000"/>
            <a:headEnd/>
            <a:tailEnd/>
          </a:ln>
        </p:spPr>
        <p:txBody>
          <a:bodyPr wrap="none" lIns="91425" tIns="45713" rIns="91425" bIns="45713"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endParaRPr lang="en-CA" altLang="en-US" sz="2400">
              <a:latin typeface="Arial" charset="0"/>
            </a:endParaRPr>
          </a:p>
        </p:txBody>
      </p:sp>
      <p:sp>
        <p:nvSpPr>
          <p:cNvPr id="29703" name="TextBox 1"/>
          <p:cNvSpPr txBox="1">
            <a:spLocks noChangeArrowheads="1"/>
          </p:cNvSpPr>
          <p:nvPr/>
        </p:nvSpPr>
        <p:spPr bwMode="auto">
          <a:xfrm>
            <a:off x="5029200" y="2579688"/>
            <a:ext cx="3962400" cy="262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13" rIns="91425" bIns="45713">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en-US" sz="2000">
                <a:solidFill>
                  <a:srgbClr val="404040"/>
                </a:solidFill>
                <a:latin typeface="Open Sans" charset="0"/>
              </a:rPr>
              <a:t>High level RCT(s) or systematic review / meta-analysis of RCTs</a:t>
            </a:r>
          </a:p>
          <a:p>
            <a:pPr algn="ctr" defTabSz="914400"/>
            <a:endParaRPr lang="en-US" altLang="en-US" sz="600">
              <a:solidFill>
                <a:srgbClr val="404040"/>
              </a:solidFill>
              <a:latin typeface="Open Sans" charset="0"/>
            </a:endParaRPr>
          </a:p>
          <a:p>
            <a:pPr algn="ctr" defTabSz="914400"/>
            <a:r>
              <a:rPr lang="en-US" altLang="en-US" sz="2000">
                <a:solidFill>
                  <a:srgbClr val="404040"/>
                </a:solidFill>
                <a:latin typeface="Open Sans" charset="0"/>
              </a:rPr>
              <a:t>RCT(s) or systematic review/meta-analysis</a:t>
            </a:r>
          </a:p>
          <a:p>
            <a:pPr algn="ctr" defTabSz="914400"/>
            <a:endParaRPr lang="en-US" altLang="en-US" sz="400">
              <a:solidFill>
                <a:srgbClr val="404040"/>
              </a:solidFill>
              <a:latin typeface="Open Sans" charset="0"/>
            </a:endParaRPr>
          </a:p>
          <a:p>
            <a:pPr algn="ctr" defTabSz="914400"/>
            <a:endParaRPr lang="en-US" altLang="en-US" sz="400">
              <a:solidFill>
                <a:srgbClr val="404040"/>
              </a:solidFill>
              <a:latin typeface="Open Sans" charset="0"/>
            </a:endParaRPr>
          </a:p>
          <a:p>
            <a:pPr algn="ctr" defTabSz="914400"/>
            <a:r>
              <a:rPr lang="en-US" altLang="en-US" sz="2000">
                <a:solidFill>
                  <a:srgbClr val="404040"/>
                </a:solidFill>
                <a:latin typeface="Open Sans" charset="0"/>
              </a:rPr>
              <a:t>Cohort studies</a:t>
            </a:r>
          </a:p>
          <a:p>
            <a:pPr algn="ctr" defTabSz="914400"/>
            <a:endParaRPr lang="en-US" altLang="en-US" sz="600">
              <a:solidFill>
                <a:srgbClr val="404040"/>
              </a:solidFill>
              <a:latin typeface="Open Sans" charset="0"/>
            </a:endParaRPr>
          </a:p>
          <a:p>
            <a:pPr algn="ctr" defTabSz="914400"/>
            <a:endParaRPr lang="en-US" altLang="en-US" sz="600">
              <a:solidFill>
                <a:srgbClr val="404040"/>
              </a:solidFill>
              <a:latin typeface="Open Sans" charset="0"/>
            </a:endParaRPr>
          </a:p>
          <a:p>
            <a:pPr algn="ctr" defTabSz="914400"/>
            <a:r>
              <a:rPr lang="en-US" altLang="en-US" sz="2000">
                <a:solidFill>
                  <a:srgbClr val="404040"/>
                </a:solidFill>
                <a:latin typeface="Open Sans" charset="0"/>
              </a:rPr>
              <a:t>Case control studies, </a:t>
            </a:r>
          </a:p>
          <a:p>
            <a:pPr algn="ctr" defTabSz="914400"/>
            <a:r>
              <a:rPr lang="en-US" altLang="en-US" sz="2000">
                <a:solidFill>
                  <a:srgbClr val="404040"/>
                </a:solidFill>
                <a:latin typeface="Open Sans" charset="0"/>
              </a:rPr>
              <a:t>case series</a:t>
            </a:r>
          </a:p>
        </p:txBody>
      </p:sp>
      <p:sp>
        <p:nvSpPr>
          <p:cNvPr id="79881" name="Text Box 9"/>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2"/>
          <p:cNvSpPr>
            <a:spLocks noGrp="1" noChangeArrowheads="1"/>
          </p:cNvSpPr>
          <p:nvPr>
            <p:ph type="title" idx="4294967295"/>
          </p:nvPr>
        </p:nvSpPr>
        <p:spPr/>
        <p:txBody>
          <a:bodyPr lIns="91425" tIns="45713" rIns="91425" bIns="45713"/>
          <a:lstStyle/>
          <a:p>
            <a:pPr eaLnBrk="1" hangingPunct="1"/>
            <a:r>
              <a:rPr lang="en-CA" altLang="ko-KR">
                <a:ea typeface="Gulim" charset="-127"/>
              </a:rPr>
              <a:t>Grading Recommendations </a:t>
            </a:r>
            <a:r>
              <a:rPr lang="en-CA" altLang="ko-KR" sz="3200">
                <a:ea typeface="Gulim" charset="-127"/>
              </a:rPr>
              <a:t>(continued)</a:t>
            </a:r>
            <a:endParaRPr lang="en-US" altLang="en-US" sz="3200">
              <a:ea typeface="Gulim" charset="-127"/>
            </a:endParaRPr>
          </a:p>
        </p:txBody>
      </p:sp>
      <p:sp>
        <p:nvSpPr>
          <p:cNvPr id="31746" name="Rectangle 3"/>
          <p:cNvSpPr>
            <a:spLocks noGrp="1" noChangeArrowheads="1"/>
          </p:cNvSpPr>
          <p:nvPr>
            <p:ph idx="4294967295"/>
          </p:nvPr>
        </p:nvSpPr>
        <p:spPr/>
        <p:txBody>
          <a:bodyPr lIns="91425" tIns="45713" rIns="91425" bIns="45713"/>
          <a:lstStyle/>
          <a:p>
            <a:pPr marL="341313" indent="-341313" defTabSz="914400" eaLnBrk="1" hangingPunct="1">
              <a:lnSpc>
                <a:spcPct val="80000"/>
              </a:lnSpc>
              <a:buFont typeface="Arial" charset="0"/>
              <a:buNone/>
            </a:pPr>
            <a:r>
              <a:rPr lang="en-CA" altLang="ko-KR" sz="1000" b="0">
                <a:ea typeface="Gulim" charset="-127"/>
              </a:rPr>
              <a:t>	</a:t>
            </a:r>
          </a:p>
          <a:p>
            <a:pPr marL="341313" indent="-341313" defTabSz="914400" eaLnBrk="1" hangingPunct="1">
              <a:lnSpc>
                <a:spcPct val="80000"/>
              </a:lnSpc>
              <a:buFont typeface="Arial" charset="0"/>
              <a:buNone/>
            </a:pPr>
            <a:r>
              <a:rPr lang="en-CA" altLang="ko-KR" sz="2000" b="0">
                <a:ea typeface="Gulim" charset="-127"/>
              </a:rPr>
              <a:t>             </a:t>
            </a:r>
            <a:r>
              <a:rPr lang="en-CA" altLang="ko-KR" sz="2200">
                <a:ea typeface="Gulim" charset="-127"/>
              </a:rPr>
              <a:t>Grade	                Level of confidence</a:t>
            </a:r>
            <a:endParaRPr lang="en-CA" altLang="ko-KR">
              <a:ea typeface="Gulim" charset="-127"/>
            </a:endParaRPr>
          </a:p>
          <a:p>
            <a:pPr marL="341313" indent="-341313" defTabSz="914400" eaLnBrk="1" hangingPunct="1">
              <a:lnSpc>
                <a:spcPct val="80000"/>
              </a:lnSpc>
              <a:buFont typeface="Arial" charset="0"/>
              <a:buNone/>
            </a:pPr>
            <a:r>
              <a:rPr lang="en-CA" altLang="ko-KR" b="0">
                <a:ea typeface="Gulim" charset="-127"/>
              </a:rPr>
              <a:t>		   </a:t>
            </a:r>
          </a:p>
          <a:p>
            <a:pPr marL="341313" indent="-341313" defTabSz="914400" eaLnBrk="1" hangingPunct="1">
              <a:lnSpc>
                <a:spcPct val="80000"/>
              </a:lnSpc>
              <a:buFont typeface="Arial" charset="0"/>
              <a:buNone/>
            </a:pPr>
            <a:r>
              <a:rPr lang="en-CA" altLang="ko-KR" sz="2000" b="0">
                <a:ea typeface="Gulim" charset="-127"/>
              </a:rPr>
              <a:t>		   </a:t>
            </a:r>
            <a:r>
              <a:rPr lang="en-CA" altLang="ko-KR" sz="2200" b="0">
                <a:ea typeface="Gulim" charset="-127"/>
              </a:rPr>
              <a:t>A			Higher</a:t>
            </a:r>
            <a:endParaRPr lang="en-CA" altLang="ko-KR" sz="2000" b="0">
              <a:ea typeface="Gulim" charset="-127"/>
            </a:endParaRPr>
          </a:p>
          <a:p>
            <a:pPr marL="341313" indent="-341313" defTabSz="914400" eaLnBrk="1" hangingPunct="1">
              <a:lnSpc>
                <a:spcPct val="80000"/>
              </a:lnSpc>
              <a:buFont typeface="Arial" charset="0"/>
              <a:buNone/>
            </a:pPr>
            <a:endParaRPr lang="en-CA" altLang="ko-KR" sz="1000" b="0">
              <a:ea typeface="Gulim" charset="-127"/>
            </a:endParaRPr>
          </a:p>
          <a:p>
            <a:pPr marL="341313" indent="-341313" defTabSz="914400" eaLnBrk="1" hangingPunct="1">
              <a:lnSpc>
                <a:spcPct val="80000"/>
              </a:lnSpc>
              <a:buFont typeface="Arial" charset="0"/>
              <a:buNone/>
            </a:pPr>
            <a:r>
              <a:rPr lang="en-CA" altLang="ko-KR" sz="2000" b="0">
                <a:ea typeface="Gulim" charset="-127"/>
              </a:rPr>
              <a:t>		   </a:t>
            </a:r>
            <a:r>
              <a:rPr lang="en-CA" altLang="ko-KR" sz="2200" b="0">
                <a:ea typeface="Gulim" charset="-127"/>
              </a:rPr>
              <a:t>B			</a:t>
            </a:r>
          </a:p>
          <a:p>
            <a:pPr marL="341313" indent="-341313" defTabSz="914400" eaLnBrk="1" hangingPunct="1">
              <a:lnSpc>
                <a:spcPct val="80000"/>
              </a:lnSpc>
              <a:buFont typeface="Arial" charset="0"/>
              <a:buNone/>
            </a:pPr>
            <a:endParaRPr lang="en-CA" altLang="ko-KR" sz="1000" b="0">
              <a:ea typeface="Gulim" charset="-127"/>
            </a:endParaRPr>
          </a:p>
          <a:p>
            <a:pPr marL="341313" indent="-341313" defTabSz="914400" eaLnBrk="1" hangingPunct="1">
              <a:lnSpc>
                <a:spcPct val="80000"/>
              </a:lnSpc>
              <a:buFont typeface="Arial" charset="0"/>
              <a:buNone/>
            </a:pPr>
            <a:r>
              <a:rPr lang="en-CA" altLang="ko-KR" sz="2000" b="0">
                <a:ea typeface="Gulim" charset="-127"/>
              </a:rPr>
              <a:t>		   </a:t>
            </a:r>
            <a:r>
              <a:rPr lang="en-CA" altLang="ko-KR" sz="2200" b="0">
                <a:ea typeface="Gulim" charset="-127"/>
              </a:rPr>
              <a:t>C			</a:t>
            </a:r>
          </a:p>
          <a:p>
            <a:pPr marL="341313" indent="-341313" defTabSz="914400" eaLnBrk="1" hangingPunct="1">
              <a:lnSpc>
                <a:spcPct val="80000"/>
              </a:lnSpc>
              <a:buFont typeface="Arial" charset="0"/>
              <a:buNone/>
            </a:pPr>
            <a:endParaRPr lang="en-CA" altLang="ko-KR" sz="1100" b="0">
              <a:ea typeface="Gulim" charset="-127"/>
            </a:endParaRPr>
          </a:p>
          <a:p>
            <a:pPr marL="341313" indent="-341313" defTabSz="914400" eaLnBrk="1" hangingPunct="1">
              <a:lnSpc>
                <a:spcPct val="80000"/>
              </a:lnSpc>
              <a:buFont typeface="Arial" charset="0"/>
              <a:buNone/>
            </a:pPr>
            <a:r>
              <a:rPr lang="en-CA" altLang="ko-KR" sz="2000" b="0">
                <a:ea typeface="Gulim" charset="-127"/>
              </a:rPr>
              <a:t>		   </a:t>
            </a:r>
            <a:r>
              <a:rPr lang="en-CA" altLang="ko-KR" sz="2200" b="0">
                <a:ea typeface="Gulim" charset="-127"/>
              </a:rPr>
              <a:t>D			Lower</a:t>
            </a:r>
            <a:endParaRPr lang="en-US" altLang="en-US" sz="2200" b="0"/>
          </a:p>
        </p:txBody>
      </p:sp>
      <p:sp>
        <p:nvSpPr>
          <p:cNvPr id="31747" name="AutoShape 4"/>
          <p:cNvSpPr>
            <a:spLocks noChangeArrowheads="1"/>
          </p:cNvSpPr>
          <p:nvPr/>
        </p:nvSpPr>
        <p:spPr bwMode="auto">
          <a:xfrm>
            <a:off x="2971800" y="2855913"/>
            <a:ext cx="990600" cy="381000"/>
          </a:xfrm>
          <a:prstGeom prst="rightArrow">
            <a:avLst>
              <a:gd name="adj1" fmla="val 50000"/>
              <a:gd name="adj2" fmla="val 65000"/>
            </a:avLst>
          </a:prstGeom>
          <a:solidFill>
            <a:schemeClr val="accent1"/>
          </a:solidFill>
          <a:ln w="9525">
            <a:solidFill>
              <a:schemeClr val="tx1"/>
            </a:solidFill>
            <a:miter lim="800000"/>
            <a:headEnd/>
            <a:tailEnd/>
          </a:ln>
        </p:spPr>
        <p:txBody>
          <a:bodyPr wrap="none" lIns="91425" tIns="45713" rIns="91425" bIns="45713"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endParaRPr lang="en-CA" altLang="en-US" sz="2400">
              <a:latin typeface="Arial" charset="0"/>
            </a:endParaRPr>
          </a:p>
        </p:txBody>
      </p:sp>
      <p:sp>
        <p:nvSpPr>
          <p:cNvPr id="31748" name="AutoShape 5"/>
          <p:cNvSpPr>
            <a:spLocks noChangeArrowheads="1"/>
          </p:cNvSpPr>
          <p:nvPr/>
        </p:nvSpPr>
        <p:spPr bwMode="auto">
          <a:xfrm>
            <a:off x="2971800" y="3465513"/>
            <a:ext cx="990600" cy="381000"/>
          </a:xfrm>
          <a:prstGeom prst="rightArrow">
            <a:avLst>
              <a:gd name="adj1" fmla="val 50000"/>
              <a:gd name="adj2" fmla="val 65000"/>
            </a:avLst>
          </a:prstGeom>
          <a:solidFill>
            <a:schemeClr val="accent1"/>
          </a:solidFill>
          <a:ln w="9525">
            <a:solidFill>
              <a:schemeClr val="tx1"/>
            </a:solidFill>
            <a:miter lim="800000"/>
            <a:headEnd/>
            <a:tailEnd/>
          </a:ln>
        </p:spPr>
        <p:txBody>
          <a:bodyPr wrap="none" lIns="91425" tIns="45713" rIns="91425" bIns="45713"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endParaRPr lang="en-CA" altLang="en-US" sz="2400">
              <a:latin typeface="Arial" charset="0"/>
            </a:endParaRPr>
          </a:p>
        </p:txBody>
      </p:sp>
      <p:sp>
        <p:nvSpPr>
          <p:cNvPr id="31749" name="AutoShape 6"/>
          <p:cNvSpPr>
            <a:spLocks noChangeArrowheads="1"/>
          </p:cNvSpPr>
          <p:nvPr/>
        </p:nvSpPr>
        <p:spPr bwMode="auto">
          <a:xfrm>
            <a:off x="2971800" y="4075113"/>
            <a:ext cx="990600" cy="381000"/>
          </a:xfrm>
          <a:prstGeom prst="rightArrow">
            <a:avLst>
              <a:gd name="adj1" fmla="val 50000"/>
              <a:gd name="adj2" fmla="val 65000"/>
            </a:avLst>
          </a:prstGeom>
          <a:solidFill>
            <a:schemeClr val="accent1"/>
          </a:solidFill>
          <a:ln w="9525">
            <a:solidFill>
              <a:schemeClr val="tx1"/>
            </a:solidFill>
            <a:miter lim="800000"/>
            <a:headEnd/>
            <a:tailEnd/>
          </a:ln>
        </p:spPr>
        <p:txBody>
          <a:bodyPr wrap="none" lIns="91425" tIns="45713" rIns="91425" bIns="45713"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endParaRPr lang="en-CA" altLang="en-US" sz="2400">
              <a:latin typeface="Arial" charset="0"/>
            </a:endParaRPr>
          </a:p>
        </p:txBody>
      </p:sp>
      <p:sp>
        <p:nvSpPr>
          <p:cNvPr id="31750" name="AutoShape 7"/>
          <p:cNvSpPr>
            <a:spLocks noChangeArrowheads="1"/>
          </p:cNvSpPr>
          <p:nvPr/>
        </p:nvSpPr>
        <p:spPr bwMode="auto">
          <a:xfrm>
            <a:off x="2971800" y="4760913"/>
            <a:ext cx="990600" cy="381000"/>
          </a:xfrm>
          <a:prstGeom prst="rightArrow">
            <a:avLst>
              <a:gd name="adj1" fmla="val 50000"/>
              <a:gd name="adj2" fmla="val 65000"/>
            </a:avLst>
          </a:prstGeom>
          <a:solidFill>
            <a:schemeClr val="accent1"/>
          </a:solidFill>
          <a:ln w="9525">
            <a:solidFill>
              <a:schemeClr val="tx1"/>
            </a:solidFill>
            <a:miter lim="800000"/>
            <a:headEnd/>
            <a:tailEnd/>
          </a:ln>
        </p:spPr>
        <p:txBody>
          <a:bodyPr wrap="none" lIns="91425" tIns="45713" rIns="91425" bIns="45713"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endParaRPr lang="en-CA" altLang="en-US" sz="2400">
              <a:latin typeface="Arial" charset="0"/>
            </a:endParaRPr>
          </a:p>
        </p:txBody>
      </p:sp>
      <p:sp>
        <p:nvSpPr>
          <p:cNvPr id="31751" name="Line 8"/>
          <p:cNvSpPr>
            <a:spLocks noChangeShapeType="1"/>
          </p:cNvSpPr>
          <p:nvPr/>
        </p:nvSpPr>
        <p:spPr bwMode="auto">
          <a:xfrm>
            <a:off x="4759325" y="3429000"/>
            <a:ext cx="0" cy="1295400"/>
          </a:xfrm>
          <a:prstGeom prst="line">
            <a:avLst/>
          </a:prstGeom>
          <a:noFill/>
          <a:ln w="63500">
            <a:solidFill>
              <a:srgbClr val="000000"/>
            </a:solidFill>
            <a:round/>
            <a:headEnd/>
            <a:tailEnd type="triangle" w="med" len="med"/>
          </a:ln>
          <a:extLst>
            <a:ext uri="{909E8E84-426E-40DD-AFC4-6F175D3DCCD1}">
              <a14:hiddenFill xmlns:a14="http://schemas.microsoft.com/office/drawing/2010/main">
                <a:noFill/>
              </a14:hiddenFill>
            </a:ext>
          </a:extLst>
        </p:spPr>
        <p:txBody>
          <a:bodyPr lIns="91425" tIns="45713" rIns="91425" bIns="45713" anchor="ctr"/>
          <a:lstStyle/>
          <a:p>
            <a:endParaRPr lang="en-US"/>
          </a:p>
        </p:txBody>
      </p:sp>
      <p:sp>
        <p:nvSpPr>
          <p:cNvPr id="81929" name="Text Box 9"/>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84613" y="12700"/>
            <a:ext cx="5272087" cy="68326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3794" name="TextBox 2"/>
          <p:cNvSpPr txBox="1">
            <a:spLocks noChangeArrowheads="1"/>
          </p:cNvSpPr>
          <p:nvPr/>
        </p:nvSpPr>
        <p:spPr bwMode="auto">
          <a:xfrm>
            <a:off x="304800" y="1676400"/>
            <a:ext cx="3581400" cy="345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13" rIns="91425" bIns="45713">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a:spcBef>
                <a:spcPts val="400"/>
              </a:spcBef>
              <a:spcAft>
                <a:spcPts val="400"/>
              </a:spcAft>
              <a:buFont typeface="Wingdings" charset="2"/>
              <a:buChar char="ü"/>
            </a:pPr>
            <a:r>
              <a:rPr lang="en-US" altLang="en-US" sz="2400">
                <a:latin typeface="Open Sans" charset="0"/>
              </a:rPr>
              <a:t>Scope and Purpose</a:t>
            </a:r>
          </a:p>
          <a:p>
            <a:pPr defTabSz="914400">
              <a:spcBef>
                <a:spcPts val="400"/>
              </a:spcBef>
              <a:spcAft>
                <a:spcPts val="400"/>
              </a:spcAft>
              <a:buFont typeface="Wingdings" charset="2"/>
              <a:buChar char="ü"/>
            </a:pPr>
            <a:r>
              <a:rPr lang="en-US" altLang="en-US" sz="2400">
                <a:latin typeface="Open Sans" charset="0"/>
              </a:rPr>
              <a:t>Stakeholder involvement</a:t>
            </a:r>
          </a:p>
          <a:p>
            <a:pPr defTabSz="914400">
              <a:spcBef>
                <a:spcPts val="400"/>
              </a:spcBef>
              <a:spcAft>
                <a:spcPts val="400"/>
              </a:spcAft>
              <a:buFont typeface="Wingdings" charset="2"/>
              <a:buChar char="ü"/>
            </a:pPr>
            <a:r>
              <a:rPr lang="en-US" altLang="en-US" sz="2400">
                <a:latin typeface="Open Sans" charset="0"/>
              </a:rPr>
              <a:t>Rigour of development</a:t>
            </a:r>
          </a:p>
          <a:p>
            <a:pPr defTabSz="914400">
              <a:spcBef>
                <a:spcPts val="400"/>
              </a:spcBef>
              <a:spcAft>
                <a:spcPts val="400"/>
              </a:spcAft>
              <a:buFont typeface="Wingdings" charset="2"/>
              <a:buChar char="ü"/>
            </a:pPr>
            <a:r>
              <a:rPr lang="en-US" altLang="en-US" sz="2400">
                <a:latin typeface="Open Sans" charset="0"/>
              </a:rPr>
              <a:t>Applicability</a:t>
            </a:r>
          </a:p>
          <a:p>
            <a:pPr defTabSz="914400">
              <a:spcBef>
                <a:spcPts val="400"/>
              </a:spcBef>
              <a:spcAft>
                <a:spcPts val="400"/>
              </a:spcAft>
              <a:buFont typeface="Wingdings" charset="2"/>
              <a:buChar char="ü"/>
            </a:pPr>
            <a:r>
              <a:rPr lang="en-US" altLang="en-US" sz="2400">
                <a:latin typeface="Open Sans" charset="0"/>
              </a:rPr>
              <a:t>Editorial independence</a:t>
            </a:r>
          </a:p>
        </p:txBody>
      </p:sp>
      <p:sp>
        <p:nvSpPr>
          <p:cNvPr id="33795" name="Rectangle 2"/>
          <p:cNvSpPr txBox="1">
            <a:spLocks noChangeArrowheads="1"/>
          </p:cNvSpPr>
          <p:nvPr/>
        </p:nvSpPr>
        <p:spPr bwMode="auto">
          <a:xfrm>
            <a:off x="685800" y="9144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r>
              <a:rPr lang="en-CA" altLang="ko-KR" sz="2800" b="1">
                <a:solidFill>
                  <a:srgbClr val="1E3268"/>
                </a:solidFill>
                <a:latin typeface="Open Sans" charset="0"/>
                <a:ea typeface="Gulim" charset="-127"/>
              </a:rPr>
              <a:t>AGREE II</a:t>
            </a:r>
            <a:endParaRPr lang="en-US" altLang="en-US" sz="2800" b="1">
              <a:solidFill>
                <a:srgbClr val="1E3268"/>
              </a:solidFill>
              <a:latin typeface="Open Sans" charset="0"/>
              <a:ea typeface="Gulim" charset="-127"/>
            </a:endParaRPr>
          </a:p>
        </p:txBody>
      </p:sp>
      <p:sp>
        <p:nvSpPr>
          <p:cNvPr id="33796" name="Rectangle 1"/>
          <p:cNvSpPr>
            <a:spLocks noChangeArrowheads="1"/>
          </p:cNvSpPr>
          <p:nvPr/>
        </p:nvSpPr>
        <p:spPr bwMode="auto">
          <a:xfrm>
            <a:off x="3711575" y="6324600"/>
            <a:ext cx="152400" cy="304800"/>
          </a:xfrm>
          <a:prstGeom prst="rect">
            <a:avLst/>
          </a:prstGeom>
          <a:solidFill>
            <a:srgbClr val="FFFFFF"/>
          </a:solidFill>
          <a:ln w="9525">
            <a:solidFill>
              <a:srgbClr val="FFFFFF"/>
            </a:solidFill>
            <a:round/>
            <a:headEnd/>
            <a:tailEnd/>
          </a:ln>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a:endParaRPr lang="en-CA" altLang="en-US" sz="2400">
              <a:latin typeface="Arial" charset="0"/>
            </a:endParaRPr>
          </a:p>
        </p:txBody>
      </p:sp>
      <p:sp>
        <p:nvSpPr>
          <p:cNvPr id="83974"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idx="4294967295"/>
          </p:nvPr>
        </p:nvSpPr>
        <p:spPr>
          <a:xfrm>
            <a:off x="685800" y="685800"/>
            <a:ext cx="7772400" cy="1143000"/>
          </a:xfrm>
        </p:spPr>
        <p:txBody>
          <a:bodyPr lIns="91425" tIns="45713" rIns="91425" bIns="45713"/>
          <a:lstStyle/>
          <a:p>
            <a:r>
              <a:rPr lang="en-US" altLang="en-US"/>
              <a:t>AGREE II Criteria</a:t>
            </a:r>
          </a:p>
        </p:txBody>
      </p:sp>
      <p:graphicFrame>
        <p:nvGraphicFramePr>
          <p:cNvPr id="4" name="Content Placeholder 3"/>
          <p:cNvGraphicFramePr>
            <a:graphicFrameLocks noGrp="1"/>
          </p:cNvGraphicFramePr>
          <p:nvPr>
            <p:ph idx="4294967295"/>
          </p:nvPr>
        </p:nvGraphicFramePr>
        <p:xfrm>
          <a:off x="457200" y="1868488"/>
          <a:ext cx="8305800" cy="2255837"/>
        </p:xfrm>
        <a:graphic>
          <a:graphicData uri="http://schemas.openxmlformats.org/drawingml/2006/table">
            <a:tbl>
              <a:tblPr/>
              <a:tblGrid>
                <a:gridCol w="7239000"/>
                <a:gridCol w="1066800"/>
              </a:tblGrid>
              <a:tr h="51752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a:ln>
                            <a:noFill/>
                          </a:ln>
                          <a:solidFill>
                            <a:srgbClr val="FFFFFF"/>
                          </a:solidFill>
                          <a:effectLst/>
                          <a:latin typeface="Calibri" charset="0"/>
                          <a:ea typeface="MS PGothic" charset="-128"/>
                        </a:rPr>
                        <a:t>SCOPE AND PURPOSE</a:t>
                      </a:r>
                      <a:endParaRPr kumimoji="0" lang="en-US" altLang="en-US" sz="2800" b="1" i="0" u="none" strike="noStrike" cap="none" normalizeH="0" baseline="0">
                        <a:ln>
                          <a:noFill/>
                        </a:ln>
                        <a:solidFill>
                          <a:schemeClr val="bg2"/>
                        </a:solidFill>
                        <a:effectLst/>
                        <a:latin typeface="Open Sans" charset="0"/>
                        <a:ea typeface="MS PGothic" charset="-128"/>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CA" altLang="en-US" sz="1800" b="1" i="0" u="none" strike="noStrike" cap="none" normalizeH="0" baseline="0">
                        <a:ln>
                          <a:noFill/>
                        </a:ln>
                        <a:solidFill>
                          <a:schemeClr val="bg2"/>
                        </a:solidFill>
                        <a:effectLst/>
                        <a:latin typeface="Open Sans" charset="0"/>
                        <a:ea typeface="MS PGothic" charset="-128"/>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57943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Objectives and purpose of CPGs specifically described</a:t>
                      </a:r>
                      <a:endParaRPr kumimoji="0" lang="en-US" altLang="en-US" sz="2000" b="1" i="0" u="none" strike="noStrike" cap="none" normalizeH="0" baseline="0">
                        <a:ln>
                          <a:noFill/>
                        </a:ln>
                        <a:solidFill>
                          <a:schemeClr val="bg2"/>
                        </a:solidFill>
                        <a:effectLst/>
                        <a:latin typeface="Open Sans" charset="0"/>
                        <a:ea typeface="MS PGothic" charset="-128"/>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Calibri" charset="0"/>
                          <a:ea typeface="MS PGothic" charset="-128"/>
                        </a:rPr>
                        <a:t>√</a:t>
                      </a:r>
                      <a:endParaRPr kumimoji="0" lang="en-US" altLang="en-US" sz="3200" b="1" i="0" u="none" strike="noStrike" cap="none" normalizeH="0" baseline="0">
                        <a:ln>
                          <a:noFill/>
                        </a:ln>
                        <a:solidFill>
                          <a:schemeClr val="bg2"/>
                        </a:solidFill>
                        <a:effectLst/>
                        <a:latin typeface="Open Sans" charset="0"/>
                        <a:ea typeface="MS PGothic" charset="-128"/>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57943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Clinical questions covered by CPGs specifically described</a:t>
                      </a:r>
                      <a:endParaRPr kumimoji="0" lang="en-US" altLang="en-US" sz="2000" b="1" i="0" u="none" strike="noStrike" cap="none" normalizeH="0" baseline="0">
                        <a:ln>
                          <a:noFill/>
                        </a:ln>
                        <a:solidFill>
                          <a:schemeClr val="bg2"/>
                        </a:solidFill>
                        <a:effectLst/>
                        <a:latin typeface="Open Sans" charset="0"/>
                        <a:ea typeface="MS PGothic" charset="-128"/>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Calibri" charset="0"/>
                          <a:ea typeface="MS PGothic" charset="-128"/>
                        </a:rPr>
                        <a:t>√</a:t>
                      </a:r>
                      <a:endParaRPr kumimoji="0" lang="en-US" altLang="en-US" sz="3200" b="1" i="0" u="none" strike="noStrike" cap="none" normalizeH="0" baseline="0">
                        <a:ln>
                          <a:noFill/>
                        </a:ln>
                        <a:solidFill>
                          <a:schemeClr val="bg2"/>
                        </a:solidFill>
                        <a:effectLst/>
                        <a:latin typeface="Open Sans" charset="0"/>
                        <a:ea typeface="MS PGothic" charset="-128"/>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57943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Patients to whom CPGs apply are specifically described</a:t>
                      </a:r>
                      <a:endParaRPr kumimoji="0" lang="en-US" altLang="en-US" sz="2000" b="1" i="0" u="none" strike="noStrike" cap="none" normalizeH="0" baseline="0">
                        <a:ln>
                          <a:noFill/>
                        </a:ln>
                        <a:solidFill>
                          <a:schemeClr val="bg2"/>
                        </a:solidFill>
                        <a:effectLst/>
                        <a:latin typeface="Open Sans" charset="0"/>
                        <a:ea typeface="MS PGothic" charset="-128"/>
                      </a:endParaRPr>
                    </a:p>
                  </a:txBody>
                  <a:tcPr marT="45726" marB="4572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Calibri" charset="0"/>
                          <a:ea typeface="MS PGothic" charset="-128"/>
                        </a:rPr>
                        <a:t>√</a:t>
                      </a:r>
                      <a:endParaRPr kumimoji="0" lang="en-US" altLang="en-US" sz="3200" b="1" i="0" u="none" strike="noStrike" cap="none" normalizeH="0" baseline="0">
                        <a:ln>
                          <a:noFill/>
                        </a:ln>
                        <a:solidFill>
                          <a:schemeClr val="bg2"/>
                        </a:solidFill>
                        <a:effectLst/>
                        <a:latin typeface="Open Sans" charset="0"/>
                        <a:ea typeface="MS PGothic" charset="-128"/>
                      </a:endParaRPr>
                    </a:p>
                  </a:txBody>
                  <a:tcPr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8499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3"/>
          <p:cNvGraphicFramePr>
            <a:graphicFrameLocks noGrp="1"/>
          </p:cNvGraphicFramePr>
          <p:nvPr>
            <p:ph idx="4294967295"/>
          </p:nvPr>
        </p:nvGraphicFramePr>
        <p:xfrm>
          <a:off x="457200" y="1752600"/>
          <a:ext cx="8229600" cy="3248025"/>
        </p:xfrm>
        <a:graphic>
          <a:graphicData uri="http://schemas.openxmlformats.org/drawingml/2006/table">
            <a:tbl>
              <a:tblPr/>
              <a:tblGrid>
                <a:gridCol w="6777038"/>
                <a:gridCol w="1452562"/>
              </a:tblGrid>
              <a:tr h="54768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a:ln>
                            <a:noFill/>
                          </a:ln>
                          <a:solidFill>
                            <a:srgbClr val="FFFFFF"/>
                          </a:solidFill>
                          <a:effectLst/>
                          <a:latin typeface="Open Sans" charset="0"/>
                          <a:ea typeface="MS PGothic" charset="-128"/>
                        </a:rPr>
                        <a:t>STAKEHOLDER INVOLVEMENT</a:t>
                      </a:r>
                      <a:endParaRPr kumimoji="0" lang="en-US" altLang="en-US" sz="2800" b="1" i="0" u="none" strike="noStrike" cap="none" normalizeH="0" baseline="0">
                        <a:ln>
                          <a:noFill/>
                        </a:ln>
                        <a:solidFill>
                          <a:schemeClr val="bg2"/>
                        </a:solidFill>
                        <a:effectLst/>
                        <a:latin typeface="Open Sans" charset="0"/>
                        <a:ea typeface="MS PGothic" charset="-128"/>
                      </a:endParaRP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CA" altLang="en-US" sz="1800" b="1" i="0" u="none" strike="noStrike" cap="none" normalizeH="0" baseline="0">
                        <a:ln>
                          <a:noFill/>
                        </a:ln>
                        <a:solidFill>
                          <a:schemeClr val="bg2"/>
                        </a:solidFill>
                        <a:effectLst/>
                        <a:latin typeface="Open Sans" charset="0"/>
                        <a:ea typeface="MS PGothic" charset="-128"/>
                      </a:endParaRP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61118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rPr>
                        <a:t>All relevant professional groups involved in process</a:t>
                      </a:r>
                      <a:endParaRPr kumimoji="0" lang="en-US" altLang="en-US" sz="2000" b="1" i="0" u="none" strike="noStrike" cap="none" normalizeH="0" baseline="0">
                        <a:ln>
                          <a:noFill/>
                        </a:ln>
                        <a:solidFill>
                          <a:schemeClr val="bg2"/>
                        </a:solidFill>
                        <a:effectLst/>
                        <a:latin typeface="Open Sans" charset="0"/>
                        <a:ea typeface="MS PGothic" charset="-128"/>
                      </a:endParaRP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Open Sans" charset="0"/>
                          <a:ea typeface="MS PGothic" charset="-128"/>
                        </a:rPr>
                        <a:t>√</a:t>
                      </a:r>
                      <a:endParaRPr kumimoji="0" lang="en-US" altLang="en-US" sz="3200" b="1" i="0" u="none" strike="noStrike" cap="none" normalizeH="0" baseline="0">
                        <a:ln>
                          <a:noFill/>
                        </a:ln>
                        <a:solidFill>
                          <a:schemeClr val="bg2"/>
                        </a:solidFill>
                        <a:effectLst/>
                        <a:latin typeface="Open Sans" charset="0"/>
                        <a:ea typeface="MS PGothic" charset="-128"/>
                      </a:endParaRP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61118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rPr>
                        <a:t>Patient’s views and preferences sought</a:t>
                      </a:r>
                      <a:endParaRPr kumimoji="0" lang="en-US" altLang="en-US" sz="2000" b="1" i="0" u="none" strike="noStrike" cap="none" normalizeH="0" baseline="0">
                        <a:ln>
                          <a:noFill/>
                        </a:ln>
                        <a:solidFill>
                          <a:schemeClr val="bg2"/>
                        </a:solidFill>
                        <a:effectLst/>
                        <a:latin typeface="Open Sans" charset="0"/>
                        <a:ea typeface="MS PGothic" charset="-128"/>
                      </a:endParaRP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Open Sans" charset="0"/>
                          <a:ea typeface="MS PGothic" charset="-128"/>
                        </a:rPr>
                        <a:t>√</a:t>
                      </a:r>
                      <a:endParaRPr kumimoji="0" lang="en-US" altLang="en-US" sz="3200" b="1" i="0" u="none" strike="noStrike" cap="none" normalizeH="0" baseline="0">
                        <a:ln>
                          <a:noFill/>
                        </a:ln>
                        <a:solidFill>
                          <a:schemeClr val="bg2"/>
                        </a:solidFill>
                        <a:effectLst/>
                        <a:latin typeface="Open Sans" charset="0"/>
                        <a:ea typeface="MS PGothic" charset="-128"/>
                      </a:endParaRP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61118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rPr>
                        <a:t>Target users of CPGs clearly stated</a:t>
                      </a:r>
                      <a:endParaRPr kumimoji="0" lang="en-US" altLang="en-US" sz="2000" b="1" i="0" u="none" strike="noStrike" cap="none" normalizeH="0" baseline="0">
                        <a:ln>
                          <a:noFill/>
                        </a:ln>
                        <a:solidFill>
                          <a:schemeClr val="bg2"/>
                        </a:solidFill>
                        <a:effectLst/>
                        <a:latin typeface="Open Sans" charset="0"/>
                        <a:ea typeface="MS PGothic" charset="-128"/>
                      </a:endParaRP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Open Sans" charset="0"/>
                          <a:ea typeface="MS PGothic" charset="-128"/>
                        </a:rPr>
                        <a:t>√</a:t>
                      </a:r>
                      <a:endParaRPr kumimoji="0" lang="en-US" altLang="en-US" sz="3200" b="1" i="0" u="none" strike="noStrike" cap="none" normalizeH="0" baseline="0">
                        <a:ln>
                          <a:noFill/>
                        </a:ln>
                        <a:solidFill>
                          <a:schemeClr val="bg2"/>
                        </a:solidFill>
                        <a:effectLst/>
                        <a:latin typeface="Open Sans" charset="0"/>
                        <a:ea typeface="MS PGothic" charset="-128"/>
                      </a:endParaRP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86518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rPr>
                        <a:t>Guideline has been pilot tested among target users before publication </a:t>
                      </a:r>
                      <a:endParaRPr kumimoji="0" lang="en-US" altLang="en-US" sz="2000" b="1" i="0" u="none" strike="noStrike" cap="none" normalizeH="0" baseline="0">
                        <a:ln>
                          <a:noFill/>
                        </a:ln>
                        <a:solidFill>
                          <a:schemeClr val="bg2"/>
                        </a:solidFill>
                        <a:effectLst/>
                        <a:latin typeface="Open Sans" charset="0"/>
                        <a:ea typeface="MS PGothic" charset="-128"/>
                      </a:endParaRP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Open Sans" charset="0"/>
                          <a:ea typeface="MS PGothic" charset="-128"/>
                        </a:rPr>
                        <a:t>√</a:t>
                      </a:r>
                      <a:endParaRPr kumimoji="0" lang="en-US" altLang="en-US" sz="3200" b="1" i="0" u="none" strike="noStrike" cap="none" normalizeH="0" baseline="0">
                        <a:ln>
                          <a:noFill/>
                        </a:ln>
                        <a:solidFill>
                          <a:schemeClr val="bg2"/>
                        </a:solidFill>
                        <a:effectLst/>
                        <a:latin typeface="Open Sans" charset="0"/>
                        <a:ea typeface="MS PGothic" charset="-128"/>
                      </a:endParaRPr>
                    </a:p>
                  </a:txBody>
                  <a:tcPr marT="45704" marB="45704"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bl>
          </a:graphicData>
        </a:graphic>
      </p:graphicFrame>
      <p:sp>
        <p:nvSpPr>
          <p:cNvPr id="35861" name="Title 1"/>
          <p:cNvSpPr>
            <a:spLocks noGrp="1"/>
          </p:cNvSpPr>
          <p:nvPr>
            <p:ph type="title" idx="4294967295"/>
          </p:nvPr>
        </p:nvSpPr>
        <p:spPr>
          <a:xfrm>
            <a:off x="685800" y="685800"/>
            <a:ext cx="7772400" cy="1143000"/>
          </a:xfrm>
        </p:spPr>
        <p:txBody>
          <a:bodyPr lIns="91425" tIns="45713" rIns="91425" bIns="45713"/>
          <a:lstStyle/>
          <a:p>
            <a:r>
              <a:rPr lang="en-US" altLang="en-US"/>
              <a:t>AGREE II Criteria (continued)</a:t>
            </a:r>
          </a:p>
        </p:txBody>
      </p:sp>
      <p:sp>
        <p:nvSpPr>
          <p:cNvPr id="86020"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0" y="6400800"/>
            <a:ext cx="4953000" cy="4572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a:endParaRPr lang="en-CA" altLang="en-US" sz="2400">
              <a:latin typeface="Arial" charset="0"/>
            </a:endParaRPr>
          </a:p>
        </p:txBody>
      </p:sp>
      <p:graphicFrame>
        <p:nvGraphicFramePr>
          <p:cNvPr id="5" name="Content Placeholder 3"/>
          <p:cNvGraphicFramePr>
            <a:graphicFrameLocks noGrp="1"/>
          </p:cNvGraphicFramePr>
          <p:nvPr>
            <p:ph idx="4294967295"/>
          </p:nvPr>
        </p:nvGraphicFramePr>
        <p:xfrm>
          <a:off x="533400" y="1381125"/>
          <a:ext cx="8229600" cy="4694238"/>
        </p:xfrm>
        <a:graphic>
          <a:graphicData uri="http://schemas.openxmlformats.org/drawingml/2006/table">
            <a:tbl>
              <a:tblPr/>
              <a:tblGrid>
                <a:gridCol w="6777038"/>
                <a:gridCol w="1452562"/>
              </a:tblGrid>
              <a:tr h="51752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a:ln>
                            <a:noFill/>
                          </a:ln>
                          <a:solidFill>
                            <a:srgbClr val="FFFFFF"/>
                          </a:solidFill>
                          <a:effectLst/>
                          <a:latin typeface="Calibri" charset="0"/>
                          <a:ea typeface="MS PGothic" charset="-128"/>
                        </a:rPr>
                        <a:t>RIGOUR OF DEVELOPMENT</a:t>
                      </a:r>
                      <a:endParaRPr kumimoji="0" lang="en-US" altLang="en-US" sz="2800" b="1" i="0" u="none" strike="noStrike" cap="none" normalizeH="0" baseline="0">
                        <a:ln>
                          <a:noFill/>
                        </a:ln>
                        <a:solidFill>
                          <a:schemeClr val="bg2"/>
                        </a:solidFill>
                        <a:effectLst/>
                        <a:latin typeface="Open Sans" charset="0"/>
                        <a:ea typeface="MS PGothic"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CA" altLang="en-US" sz="1800" b="1" i="0" u="none" strike="noStrike" cap="none" normalizeH="0" baseline="0">
                        <a:ln>
                          <a:noFill/>
                        </a:ln>
                        <a:solidFill>
                          <a:schemeClr val="bg2"/>
                        </a:solidFill>
                        <a:effectLst/>
                        <a:latin typeface="Open Sans" charset="0"/>
                        <a:ea typeface="MS PGothic"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57943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Systematic methods used to search for evidence</a:t>
                      </a:r>
                      <a:endParaRPr kumimoji="0" lang="en-US" altLang="en-US" sz="2000" b="1" i="0" u="none" strike="noStrike" cap="none" normalizeH="0" baseline="0">
                        <a:ln>
                          <a:noFill/>
                        </a:ln>
                        <a:solidFill>
                          <a:schemeClr val="bg2"/>
                        </a:solidFill>
                        <a:effectLst/>
                        <a:latin typeface="Open Sans" charset="0"/>
                        <a:ea typeface="MS PGothic"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Calibri" charset="0"/>
                          <a:ea typeface="MS PGothic" charset="-128"/>
                        </a:rPr>
                        <a:t>√</a:t>
                      </a:r>
                      <a:endParaRPr kumimoji="0" lang="en-US" altLang="en-US" sz="3200" b="1" i="0" u="none" strike="noStrike" cap="none" normalizeH="0" baseline="0">
                        <a:ln>
                          <a:noFill/>
                        </a:ln>
                        <a:solidFill>
                          <a:schemeClr val="bg2"/>
                        </a:solidFill>
                        <a:effectLst/>
                        <a:latin typeface="Open Sans" charset="0"/>
                        <a:ea typeface="MS PGothic"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57943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Criteria for selecting evidence are clearly described</a:t>
                      </a:r>
                      <a:endParaRPr kumimoji="0" lang="en-US" altLang="en-US" sz="2000" b="0" i="0" u="none" strike="noStrike" cap="none" normalizeH="0" baseline="0">
                        <a:ln>
                          <a:noFill/>
                        </a:ln>
                        <a:solidFill>
                          <a:schemeClr val="bg2"/>
                        </a:solidFill>
                        <a:effectLst/>
                        <a:latin typeface="Open Sans" charset="0"/>
                        <a:ea typeface="MS PGothic"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Calibri" charset="0"/>
                          <a:ea typeface="MS PGothic" charset="-128"/>
                        </a:rPr>
                        <a:t>√</a:t>
                      </a:r>
                      <a:endParaRPr kumimoji="0" lang="en-US" altLang="en-US" sz="3200" b="1" i="0" u="none" strike="noStrike" cap="none" normalizeH="0" baseline="0">
                        <a:ln>
                          <a:noFill/>
                        </a:ln>
                        <a:solidFill>
                          <a:schemeClr val="bg2"/>
                        </a:solidFill>
                        <a:effectLst/>
                        <a:latin typeface="Open Sans" charset="0"/>
                        <a:ea typeface="MS PGothic"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57943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Methods used to formulate recommendations </a:t>
                      </a:r>
                      <a:endParaRPr kumimoji="0" lang="en-US" altLang="en-US" sz="2000" b="1" i="0" u="none" strike="noStrike" cap="none" normalizeH="0" baseline="0">
                        <a:ln>
                          <a:noFill/>
                        </a:ln>
                        <a:solidFill>
                          <a:schemeClr val="bg2"/>
                        </a:solidFill>
                        <a:effectLst/>
                        <a:latin typeface="Open Sans" charset="0"/>
                        <a:ea typeface="MS PGothic"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Calibri" charset="0"/>
                          <a:ea typeface="MS PGothic" charset="-128"/>
                        </a:rPr>
                        <a:t>√</a:t>
                      </a:r>
                      <a:endParaRPr kumimoji="0" lang="en-US" altLang="en-US" sz="3200" b="1" i="0" u="none" strike="noStrike" cap="none" normalizeH="0" baseline="0">
                        <a:ln>
                          <a:noFill/>
                        </a:ln>
                        <a:solidFill>
                          <a:schemeClr val="bg2"/>
                        </a:solidFill>
                        <a:effectLst/>
                        <a:latin typeface="Open Sans" charset="0"/>
                        <a:ea typeface="MS PGothic"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57943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Health benefits, side effects and risks considered</a:t>
                      </a:r>
                      <a:endParaRPr kumimoji="0" lang="en-US" altLang="en-US" sz="2000" b="1" i="0" u="none" strike="noStrike" cap="none" normalizeH="0" baseline="0">
                        <a:ln>
                          <a:noFill/>
                        </a:ln>
                        <a:solidFill>
                          <a:schemeClr val="bg2"/>
                        </a:solidFill>
                        <a:effectLst/>
                        <a:latin typeface="Open Sans" charset="0"/>
                        <a:ea typeface="MS PGothic"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Calibri" charset="0"/>
                          <a:ea typeface="MS PGothic" charset="-128"/>
                        </a:rPr>
                        <a:t>√</a:t>
                      </a:r>
                      <a:endParaRPr kumimoji="0" lang="en-US" altLang="en-US" sz="3200" b="1" i="0" u="none" strike="noStrike" cap="none" normalizeH="0" baseline="0">
                        <a:ln>
                          <a:noFill/>
                        </a:ln>
                        <a:solidFill>
                          <a:schemeClr val="bg2"/>
                        </a:solidFill>
                        <a:effectLst/>
                        <a:latin typeface="Open Sans" charset="0"/>
                        <a:ea typeface="MS PGothic"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70167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Explicit link between supporting evidence and recommendations</a:t>
                      </a:r>
                      <a:endParaRPr kumimoji="0" lang="en-US" altLang="en-US" sz="2000" b="1" i="0" u="none" strike="noStrike" cap="none" normalizeH="0" baseline="0">
                        <a:ln>
                          <a:noFill/>
                        </a:ln>
                        <a:solidFill>
                          <a:schemeClr val="bg2"/>
                        </a:solidFill>
                        <a:effectLst/>
                        <a:latin typeface="Open Sans" charset="0"/>
                        <a:ea typeface="MS PGothic"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Calibri" charset="0"/>
                          <a:ea typeface="MS PGothic" charset="-128"/>
                        </a:rPr>
                        <a:t>√</a:t>
                      </a:r>
                      <a:endParaRPr kumimoji="0" lang="en-US" altLang="en-US" sz="3200" b="1" i="0" u="none" strike="noStrike" cap="none" normalizeH="0" baseline="0">
                        <a:ln>
                          <a:noFill/>
                        </a:ln>
                        <a:solidFill>
                          <a:schemeClr val="bg2"/>
                        </a:solidFill>
                        <a:effectLst/>
                        <a:latin typeface="Open Sans" charset="0"/>
                        <a:ea typeface="MS PGothic"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57943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External review prior to publication</a:t>
                      </a:r>
                      <a:endParaRPr kumimoji="0" lang="en-US" altLang="en-US" sz="2000" b="1" i="0" u="none" strike="noStrike" cap="none" normalizeH="0" baseline="0">
                        <a:ln>
                          <a:noFill/>
                        </a:ln>
                        <a:solidFill>
                          <a:schemeClr val="bg2"/>
                        </a:solidFill>
                        <a:effectLst/>
                        <a:latin typeface="Open Sans" charset="0"/>
                        <a:ea typeface="MS PGothic"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Calibri" charset="0"/>
                          <a:ea typeface="MS PGothic" charset="-128"/>
                        </a:rPr>
                        <a:t>√</a:t>
                      </a:r>
                      <a:endParaRPr kumimoji="0" lang="en-US" altLang="en-US" sz="3200" b="1" i="0" u="none" strike="noStrike" cap="none" normalizeH="0" baseline="0">
                        <a:ln>
                          <a:noFill/>
                        </a:ln>
                        <a:solidFill>
                          <a:schemeClr val="bg2"/>
                        </a:solidFill>
                        <a:effectLst/>
                        <a:latin typeface="Open Sans" charset="0"/>
                        <a:ea typeface="MS PGothic"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57943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Procedure for updating guideline in place</a:t>
                      </a:r>
                      <a:endParaRPr kumimoji="0" lang="en-US" altLang="en-US" sz="2000" b="1" i="0" u="none" strike="noStrike" cap="none" normalizeH="0" baseline="0">
                        <a:ln>
                          <a:noFill/>
                        </a:ln>
                        <a:solidFill>
                          <a:schemeClr val="bg2"/>
                        </a:solidFill>
                        <a:effectLst/>
                        <a:latin typeface="Open Sans" charset="0"/>
                        <a:ea typeface="MS PGothic"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Calibri" charset="0"/>
                          <a:ea typeface="MS PGothic" charset="-128"/>
                        </a:rPr>
                        <a:t>√</a:t>
                      </a:r>
                      <a:endParaRPr kumimoji="0" lang="en-US" altLang="en-US" sz="3200" b="1" i="0" u="none" strike="noStrike" cap="none" normalizeH="0" baseline="0">
                        <a:ln>
                          <a:noFill/>
                        </a:ln>
                        <a:solidFill>
                          <a:schemeClr val="bg2"/>
                        </a:solidFill>
                        <a:effectLst/>
                        <a:latin typeface="Open Sans" charset="0"/>
                        <a:ea typeface="MS PGothic" charset="-128"/>
                      </a:endParaRPr>
                    </a:p>
                  </a:txBody>
                  <a:tcPr marT="45723" marB="45723"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36895" name="Title 1"/>
          <p:cNvSpPr>
            <a:spLocks noGrp="1"/>
          </p:cNvSpPr>
          <p:nvPr>
            <p:ph type="title" idx="4294967295"/>
          </p:nvPr>
        </p:nvSpPr>
        <p:spPr>
          <a:xfrm>
            <a:off x="685800" y="414338"/>
            <a:ext cx="7772400" cy="1143000"/>
          </a:xfrm>
        </p:spPr>
        <p:txBody>
          <a:bodyPr lIns="91425" tIns="45713" rIns="91425" bIns="45713"/>
          <a:lstStyle/>
          <a:p>
            <a:r>
              <a:rPr lang="en-US" altLang="en-US"/>
              <a:t>AGREE II Criteria (continued)</a:t>
            </a:r>
          </a:p>
        </p:txBody>
      </p:sp>
      <p:sp>
        <p:nvSpPr>
          <p:cNvPr id="87046"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nvGraphicFramePr>
        <p:xfrm>
          <a:off x="457200" y="1868488"/>
          <a:ext cx="8229600" cy="2835275"/>
        </p:xfrm>
        <a:graphic>
          <a:graphicData uri="http://schemas.openxmlformats.org/drawingml/2006/table">
            <a:tbl>
              <a:tblPr/>
              <a:tblGrid>
                <a:gridCol w="6777038"/>
                <a:gridCol w="1452562"/>
              </a:tblGrid>
              <a:tr h="51752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a:ln>
                            <a:noFill/>
                          </a:ln>
                          <a:solidFill>
                            <a:srgbClr val="FFFFFF"/>
                          </a:solidFill>
                          <a:effectLst/>
                          <a:latin typeface="Calibri" charset="0"/>
                          <a:ea typeface="MS PGothic" charset="-128"/>
                        </a:rPr>
                        <a:t>RIGOUR OF DEVELOPMENT (cont</a:t>
                      </a:r>
                      <a:r>
                        <a:rPr kumimoji="0" lang="ja-JP" altLang="en-US" sz="2800" b="1" i="0" u="none" strike="noStrike" cap="none" normalizeH="0" baseline="0">
                          <a:ln>
                            <a:noFill/>
                          </a:ln>
                          <a:solidFill>
                            <a:srgbClr val="FFFFFF"/>
                          </a:solidFill>
                          <a:effectLst/>
                          <a:latin typeface="Calibri" charset="0"/>
                          <a:ea typeface="MS PGothic" charset="-128"/>
                        </a:rPr>
                        <a:t>’</a:t>
                      </a:r>
                      <a:r>
                        <a:rPr kumimoji="0" lang="en-US" altLang="ja-JP" sz="2800" b="1" i="0" u="none" strike="noStrike" cap="none" normalizeH="0" baseline="0">
                          <a:ln>
                            <a:noFill/>
                          </a:ln>
                          <a:solidFill>
                            <a:srgbClr val="FFFFFF"/>
                          </a:solidFill>
                          <a:effectLst/>
                          <a:latin typeface="Calibri" charset="0"/>
                          <a:ea typeface="MS PGothic" charset="-128"/>
                        </a:rPr>
                        <a:t>d)</a:t>
                      </a:r>
                      <a:endParaRPr kumimoji="0" lang="en-US" altLang="en-US" sz="2800" b="1" i="0" u="none" strike="noStrike" cap="none" normalizeH="0" baseline="0">
                        <a:ln>
                          <a:noFill/>
                        </a:ln>
                        <a:solidFill>
                          <a:schemeClr val="bg2"/>
                        </a:solidFill>
                        <a:effectLst/>
                        <a:latin typeface="Arial" charset="0"/>
                        <a:ea typeface="MS PGothic" charset="-128"/>
                      </a:endParaRPr>
                    </a:p>
                  </a:txBody>
                  <a:tcPr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CA" altLang="en-US" sz="1800" b="1" i="0" u="none" strike="noStrike" cap="none" normalizeH="0" baseline="0">
                        <a:ln>
                          <a:noFill/>
                        </a:ln>
                        <a:solidFill>
                          <a:schemeClr val="bg2"/>
                        </a:solidFill>
                        <a:effectLst/>
                        <a:latin typeface="Arial" charset="0"/>
                        <a:ea typeface="MS PGothic" charset="-128"/>
                      </a:endParaRPr>
                    </a:p>
                  </a:txBody>
                  <a:tcPr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57943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Recommendations are specific and unambiguous</a:t>
                      </a:r>
                      <a:endParaRPr kumimoji="0" lang="en-US" altLang="en-US" sz="2000" b="1" i="0" u="none" strike="noStrike" cap="none" normalizeH="0" baseline="0">
                        <a:ln>
                          <a:noFill/>
                        </a:ln>
                        <a:solidFill>
                          <a:schemeClr val="bg2"/>
                        </a:solidFill>
                        <a:effectLst/>
                        <a:latin typeface="Arial" charset="0"/>
                        <a:ea typeface="MS PGothic" charset="-128"/>
                      </a:endParaRPr>
                    </a:p>
                  </a:txBody>
                  <a:tcPr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Calibri" charset="0"/>
                          <a:ea typeface="MS PGothic" charset="-128"/>
                        </a:rPr>
                        <a:t>√</a:t>
                      </a:r>
                      <a:endParaRPr kumimoji="0" lang="en-US" altLang="en-US" sz="3200" b="1" i="0" u="none" strike="noStrike" cap="none" normalizeH="0" baseline="0">
                        <a:ln>
                          <a:noFill/>
                        </a:ln>
                        <a:solidFill>
                          <a:schemeClr val="bg2"/>
                        </a:solidFill>
                        <a:effectLst/>
                        <a:latin typeface="Arial" charset="0"/>
                        <a:ea typeface="MS PGothic" charset="-128"/>
                      </a:endParaRPr>
                    </a:p>
                  </a:txBody>
                  <a:tcPr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57943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Different options for management are presented</a:t>
                      </a:r>
                      <a:endParaRPr kumimoji="0" lang="en-US" altLang="en-US" sz="2000" b="1" i="0" u="none" strike="noStrike" cap="none" normalizeH="0" baseline="0">
                        <a:ln>
                          <a:noFill/>
                        </a:ln>
                        <a:solidFill>
                          <a:schemeClr val="bg2"/>
                        </a:solidFill>
                        <a:effectLst/>
                        <a:latin typeface="Arial" charset="0"/>
                        <a:ea typeface="MS PGothic" charset="-128"/>
                      </a:endParaRPr>
                    </a:p>
                  </a:txBody>
                  <a:tcPr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Calibri" charset="0"/>
                          <a:ea typeface="MS PGothic" charset="-128"/>
                        </a:rPr>
                        <a:t>√</a:t>
                      </a:r>
                      <a:endParaRPr kumimoji="0" lang="en-US" altLang="en-US" sz="3200" b="1" i="0" u="none" strike="noStrike" cap="none" normalizeH="0" baseline="0">
                        <a:ln>
                          <a:noFill/>
                        </a:ln>
                        <a:solidFill>
                          <a:schemeClr val="bg2"/>
                        </a:solidFill>
                        <a:effectLst/>
                        <a:latin typeface="Arial" charset="0"/>
                        <a:ea typeface="MS PGothic" charset="-128"/>
                      </a:endParaRPr>
                    </a:p>
                  </a:txBody>
                  <a:tcPr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57943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Key recommendations are easily identifiable</a:t>
                      </a:r>
                      <a:endParaRPr kumimoji="0" lang="en-US" altLang="en-US" sz="2000" b="1" i="0" u="none" strike="noStrike" cap="none" normalizeH="0" baseline="0">
                        <a:ln>
                          <a:noFill/>
                        </a:ln>
                        <a:solidFill>
                          <a:schemeClr val="bg2"/>
                        </a:solidFill>
                        <a:effectLst/>
                        <a:latin typeface="Arial" charset="0"/>
                        <a:ea typeface="MS PGothic" charset="-128"/>
                      </a:endParaRPr>
                    </a:p>
                  </a:txBody>
                  <a:tcPr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Calibri" charset="0"/>
                          <a:ea typeface="MS PGothic" charset="-128"/>
                        </a:rPr>
                        <a:t>√</a:t>
                      </a:r>
                      <a:endParaRPr kumimoji="0" lang="en-US" altLang="en-US" sz="3200" b="1" i="0" u="none" strike="noStrike" cap="none" normalizeH="0" baseline="0">
                        <a:ln>
                          <a:noFill/>
                        </a:ln>
                        <a:solidFill>
                          <a:schemeClr val="bg2"/>
                        </a:solidFill>
                        <a:effectLst/>
                        <a:latin typeface="Arial" charset="0"/>
                        <a:ea typeface="MS PGothic" charset="-128"/>
                      </a:endParaRPr>
                    </a:p>
                  </a:txBody>
                  <a:tcPr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57943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Calibri" charset="0"/>
                          <a:ea typeface="MS PGothic" charset="-128"/>
                        </a:rPr>
                        <a:t>CPGs are supported with tools for application</a:t>
                      </a:r>
                      <a:endParaRPr kumimoji="0" lang="en-US" altLang="en-US" sz="2000" b="1" i="0" u="none" strike="noStrike" cap="none" normalizeH="0" baseline="0">
                        <a:ln>
                          <a:noFill/>
                        </a:ln>
                        <a:solidFill>
                          <a:schemeClr val="bg2"/>
                        </a:solidFill>
                        <a:effectLst/>
                        <a:latin typeface="Arial" charset="0"/>
                        <a:ea typeface="MS PGothic" charset="-128"/>
                      </a:endParaRPr>
                    </a:p>
                  </a:txBody>
                  <a:tcPr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Calibri" charset="0"/>
                          <a:ea typeface="MS PGothic" charset="-128"/>
                        </a:rPr>
                        <a:t>√</a:t>
                      </a:r>
                      <a:endParaRPr kumimoji="0" lang="en-US" altLang="en-US" sz="3200" b="1" i="0" u="none" strike="noStrike" cap="none" normalizeH="0" baseline="0">
                        <a:ln>
                          <a:noFill/>
                        </a:ln>
                        <a:solidFill>
                          <a:schemeClr val="bg2"/>
                        </a:solidFill>
                        <a:effectLst/>
                        <a:latin typeface="Arial" charset="0"/>
                        <a:ea typeface="MS PGothic" charset="-128"/>
                      </a:endParaRPr>
                    </a:p>
                  </a:txBody>
                  <a:tcPr marT="45730" marB="4573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bl>
          </a:graphicData>
        </a:graphic>
      </p:graphicFrame>
      <p:sp>
        <p:nvSpPr>
          <p:cNvPr id="37909" name="Title 1"/>
          <p:cNvSpPr>
            <a:spLocks noGrp="1"/>
          </p:cNvSpPr>
          <p:nvPr>
            <p:ph type="title" idx="4294967295"/>
          </p:nvPr>
        </p:nvSpPr>
        <p:spPr>
          <a:xfrm>
            <a:off x="685800" y="685800"/>
            <a:ext cx="7772400" cy="1143000"/>
          </a:xfrm>
        </p:spPr>
        <p:txBody>
          <a:bodyPr lIns="91425" tIns="45713" rIns="91425" bIns="45713"/>
          <a:lstStyle/>
          <a:p>
            <a:r>
              <a:rPr lang="en-US" altLang="en-US"/>
              <a:t>AGREE II Criteria (continued)</a:t>
            </a:r>
          </a:p>
        </p:txBody>
      </p:sp>
      <p:sp>
        <p:nvSpPr>
          <p:cNvPr id="88068"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nvPr>
        </p:nvGraphicFramePr>
        <p:xfrm>
          <a:off x="457200" y="1903413"/>
          <a:ext cx="8305800" cy="2519362"/>
        </p:xfrm>
        <a:graphic>
          <a:graphicData uri="http://schemas.openxmlformats.org/drawingml/2006/table">
            <a:tbl>
              <a:tblPr/>
              <a:tblGrid>
                <a:gridCol w="7239000"/>
                <a:gridCol w="1066800"/>
              </a:tblGrid>
              <a:tr h="54927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a:ln>
                            <a:noFill/>
                          </a:ln>
                          <a:solidFill>
                            <a:srgbClr val="FFFFFF"/>
                          </a:solidFill>
                          <a:effectLst/>
                          <a:latin typeface="Open Sans" charset="0"/>
                          <a:ea typeface="MS PGothic" charset="-128"/>
                        </a:rPr>
                        <a:t>APPLICABILITY</a:t>
                      </a:r>
                      <a:endParaRPr kumimoji="0" lang="en-US" altLang="en-US" sz="2800" b="1" i="0" u="none" strike="noStrike" cap="none" normalizeH="0" baseline="0">
                        <a:ln>
                          <a:noFill/>
                        </a:ln>
                        <a:solidFill>
                          <a:schemeClr val="bg2"/>
                        </a:solidFill>
                        <a:effectLst/>
                        <a:latin typeface="Open Sans" charset="0"/>
                        <a:ea typeface="MS PGothic" charset="-128"/>
                      </a:endParaRPr>
                    </a:p>
                  </a:txBody>
                  <a:tcPr marT="45727" marB="4572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CA" altLang="en-US" sz="1800" b="1" i="0" u="none" strike="noStrike" cap="none" normalizeH="0" baseline="0">
                        <a:ln>
                          <a:noFill/>
                        </a:ln>
                        <a:solidFill>
                          <a:schemeClr val="bg2"/>
                        </a:solidFill>
                        <a:effectLst/>
                        <a:latin typeface="Open Sans" charset="0"/>
                        <a:ea typeface="MS PGothic" charset="-128"/>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61436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rPr>
                        <a:t>Potential organizational barriers discussed</a:t>
                      </a:r>
                      <a:endParaRPr kumimoji="0" lang="en-US" altLang="en-US" sz="2000" b="1" i="0" u="none" strike="noStrike" cap="none" normalizeH="0" baseline="0">
                        <a:ln>
                          <a:noFill/>
                        </a:ln>
                        <a:solidFill>
                          <a:schemeClr val="bg2"/>
                        </a:solidFill>
                        <a:effectLst/>
                        <a:latin typeface="Open Sans" charset="0"/>
                        <a:ea typeface="MS PGothic" charset="-128"/>
                      </a:endParaRPr>
                    </a:p>
                  </a:txBody>
                  <a:tcPr marT="45727" marB="4572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Open Sans" charset="0"/>
                          <a:ea typeface="MS PGothic" charset="-128"/>
                        </a:rPr>
                        <a:t>√</a:t>
                      </a:r>
                      <a:endParaRPr kumimoji="0" lang="en-US" altLang="en-US" sz="3200" b="1" i="0" u="none" strike="noStrike" cap="none" normalizeH="0" baseline="0">
                        <a:ln>
                          <a:noFill/>
                        </a:ln>
                        <a:solidFill>
                          <a:schemeClr val="bg2"/>
                        </a:solidFill>
                        <a:effectLst/>
                        <a:latin typeface="Open Sans" charset="0"/>
                        <a:ea typeface="MS PGothic" charset="-128"/>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614363">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rPr>
                        <a:t>Potential cost implications considered</a:t>
                      </a:r>
                      <a:endParaRPr kumimoji="0" lang="en-US" altLang="en-US" sz="2000" b="1" i="0" u="none" strike="noStrike" cap="none" normalizeH="0" baseline="0">
                        <a:ln>
                          <a:noFill/>
                        </a:ln>
                        <a:solidFill>
                          <a:schemeClr val="bg2"/>
                        </a:solidFill>
                        <a:effectLst/>
                        <a:latin typeface="Open Sans" charset="0"/>
                        <a:ea typeface="MS PGothic" charset="-128"/>
                      </a:endParaRPr>
                    </a:p>
                  </a:txBody>
                  <a:tcPr marT="45727" marB="4572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Open Sans" charset="0"/>
                          <a:ea typeface="MS PGothic" charset="-128"/>
                        </a:rPr>
                        <a:t>(√)</a:t>
                      </a:r>
                      <a:endParaRPr kumimoji="0" lang="en-US" altLang="en-US" sz="3200" b="0" i="0" u="none" strike="noStrike" cap="none" normalizeH="0" baseline="0">
                        <a:ln>
                          <a:noFill/>
                        </a:ln>
                        <a:solidFill>
                          <a:schemeClr val="bg2"/>
                        </a:solidFill>
                        <a:effectLst/>
                        <a:latin typeface="Open Sans" charset="0"/>
                        <a:ea typeface="MS PGothic" charset="-128"/>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r h="742950">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rPr>
                        <a:t>CPGs offer review criteria for purpose of monitoring and audit</a:t>
                      </a:r>
                      <a:endParaRPr kumimoji="0" lang="en-US" altLang="en-US" sz="2000" b="1" i="0" u="none" strike="noStrike" cap="none" normalizeH="0" baseline="0">
                        <a:ln>
                          <a:noFill/>
                        </a:ln>
                        <a:solidFill>
                          <a:schemeClr val="bg2"/>
                        </a:solidFill>
                        <a:effectLst/>
                        <a:latin typeface="Open Sans" charset="0"/>
                        <a:ea typeface="MS PGothic" charset="-128"/>
                      </a:endParaRPr>
                    </a:p>
                  </a:txBody>
                  <a:tcPr marT="45727" marB="4572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Open Sans" charset="0"/>
                          <a:ea typeface="MS PGothic" charset="-128"/>
                        </a:rPr>
                        <a:t>√</a:t>
                      </a:r>
                      <a:endParaRPr kumimoji="0" lang="en-US" altLang="en-US" sz="3200" b="1" i="0" u="none" strike="noStrike" cap="none" normalizeH="0" baseline="0">
                        <a:ln>
                          <a:noFill/>
                        </a:ln>
                        <a:solidFill>
                          <a:schemeClr val="bg2"/>
                        </a:solidFill>
                        <a:effectLst/>
                        <a:latin typeface="Open Sans" charset="0"/>
                        <a:ea typeface="MS PGothic" charset="-128"/>
                      </a:endParaRPr>
                    </a:p>
                  </a:txBody>
                  <a:tcPr marT="45727" marB="4572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bl>
          </a:graphicData>
        </a:graphic>
      </p:graphicFrame>
      <p:sp>
        <p:nvSpPr>
          <p:cNvPr id="38930" name="Title 1"/>
          <p:cNvSpPr>
            <a:spLocks noGrp="1"/>
          </p:cNvSpPr>
          <p:nvPr>
            <p:ph type="title" idx="4294967295"/>
          </p:nvPr>
        </p:nvSpPr>
        <p:spPr>
          <a:xfrm>
            <a:off x="685800" y="685800"/>
            <a:ext cx="7772400" cy="1143000"/>
          </a:xfrm>
        </p:spPr>
        <p:txBody>
          <a:bodyPr lIns="91425" tIns="45713" rIns="91425" bIns="45713"/>
          <a:lstStyle/>
          <a:p>
            <a:r>
              <a:rPr lang="en-US" altLang="en-US"/>
              <a:t>AGREE II Criteria (continued)</a:t>
            </a:r>
          </a:p>
        </p:txBody>
      </p:sp>
      <p:sp>
        <p:nvSpPr>
          <p:cNvPr id="89092"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4294967295"/>
          </p:nvPr>
        </p:nvGraphicFramePr>
        <p:xfrm>
          <a:off x="457200" y="1895475"/>
          <a:ext cx="8305800" cy="1798638"/>
        </p:xfrm>
        <a:graphic>
          <a:graphicData uri="http://schemas.openxmlformats.org/drawingml/2006/table">
            <a:tbl>
              <a:tblPr/>
              <a:tblGrid>
                <a:gridCol w="7239000"/>
                <a:gridCol w="1066800"/>
              </a:tblGrid>
              <a:tr h="51752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800" b="1" i="0" u="none" strike="noStrike" cap="none" normalizeH="0" baseline="0">
                          <a:ln>
                            <a:noFill/>
                          </a:ln>
                          <a:solidFill>
                            <a:srgbClr val="FFFFFF"/>
                          </a:solidFill>
                          <a:effectLst/>
                          <a:latin typeface="Open Sans" charset="0"/>
                          <a:ea typeface="MS PGothic" charset="-128"/>
                        </a:rPr>
                        <a:t>EDITORIAL INDEPENDENCE</a:t>
                      </a:r>
                      <a:endParaRPr kumimoji="0" lang="en-US" altLang="en-US" sz="2800" b="1" i="0" u="none" strike="noStrike" cap="none" normalizeH="0" baseline="0">
                        <a:ln>
                          <a:noFill/>
                        </a:ln>
                        <a:solidFill>
                          <a:schemeClr val="bg2"/>
                        </a:solidFill>
                        <a:effectLst/>
                        <a:latin typeface="Open Sans" charset="0"/>
                        <a:ea typeface="MS PGothic" charset="-128"/>
                      </a:endParaRPr>
                    </a:p>
                  </a:txBody>
                  <a:tcPr marT="45728" marB="4572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CA" altLang="en-US" sz="1800" b="1" i="0" u="none" strike="noStrike" cap="none" normalizeH="0" baseline="0">
                        <a:ln>
                          <a:noFill/>
                        </a:ln>
                        <a:solidFill>
                          <a:schemeClr val="bg2"/>
                        </a:solidFill>
                        <a:effectLst/>
                        <a:latin typeface="Open Sans" charset="0"/>
                        <a:ea typeface="MS PGothic" charset="-128"/>
                      </a:endParaRPr>
                    </a:p>
                  </a:txBody>
                  <a:tcPr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accent1"/>
                    </a:solidFill>
                  </a:tcPr>
                </a:tc>
              </a:tr>
              <a:tr h="579438">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rPr>
                        <a:t>CPGs are editorially independent of funding body</a:t>
                      </a:r>
                      <a:endParaRPr kumimoji="0" lang="en-US" altLang="en-US" sz="2000" b="1" i="0" u="none" strike="noStrike" cap="none" normalizeH="0" baseline="0">
                        <a:ln>
                          <a:noFill/>
                        </a:ln>
                        <a:solidFill>
                          <a:schemeClr val="bg2"/>
                        </a:solidFill>
                        <a:effectLst/>
                        <a:latin typeface="Open Sans" charset="0"/>
                        <a:ea typeface="MS PGothic" charset="-128"/>
                      </a:endParaRPr>
                    </a:p>
                  </a:txBody>
                  <a:tcPr marT="45728" marB="4572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Open Sans" charset="0"/>
                          <a:ea typeface="MS PGothic" charset="-128"/>
                        </a:rPr>
                        <a:t>√</a:t>
                      </a:r>
                      <a:endParaRPr kumimoji="0" lang="en-US" altLang="en-US" sz="3200" b="1" i="0" u="none" strike="noStrike" cap="none" normalizeH="0" baseline="0">
                        <a:ln>
                          <a:noFill/>
                        </a:ln>
                        <a:solidFill>
                          <a:schemeClr val="bg2"/>
                        </a:solidFill>
                        <a:effectLst/>
                        <a:latin typeface="Open Sans" charset="0"/>
                        <a:ea typeface="MS PGothic" charset="-128"/>
                      </a:endParaRPr>
                    </a:p>
                  </a:txBody>
                  <a:tcPr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CFD5EA"/>
                    </a:solidFill>
                  </a:tcPr>
                </a:tc>
              </a:tr>
              <a:tr h="701675">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2000" b="0" i="0" u="none" strike="noStrike" cap="none" normalizeH="0" baseline="0">
                          <a:ln>
                            <a:noFill/>
                          </a:ln>
                          <a:solidFill>
                            <a:srgbClr val="000000"/>
                          </a:solidFill>
                          <a:effectLst/>
                          <a:latin typeface="Open Sans" charset="0"/>
                          <a:ea typeface="MS PGothic" charset="-128"/>
                        </a:rPr>
                        <a:t>Conflicts of interest of guideline development members recorded</a:t>
                      </a:r>
                      <a:endParaRPr kumimoji="0" lang="en-US" altLang="en-US" sz="2000" b="1" i="0" u="none" strike="noStrike" cap="none" normalizeH="0" baseline="0">
                        <a:ln>
                          <a:noFill/>
                        </a:ln>
                        <a:solidFill>
                          <a:schemeClr val="bg2"/>
                        </a:solidFill>
                        <a:effectLst/>
                        <a:latin typeface="Open Sans" charset="0"/>
                        <a:ea typeface="MS PGothic" charset="-128"/>
                      </a:endParaRPr>
                    </a:p>
                  </a:txBody>
                  <a:tcPr marT="45728" marB="45728"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c>
                  <a:txBody>
                    <a:bodyPr/>
                    <a:lstStyle>
                      <a:lvl1pPr eaLnBrk="0" hangingPunct="0">
                        <a:lnSpc>
                          <a:spcPct val="90000"/>
                        </a:lnSpc>
                        <a:spcBef>
                          <a:spcPts val="925"/>
                        </a:spcBef>
                        <a:buFont typeface="Arial" charset="0"/>
                        <a:defRPr sz="2200" b="1">
                          <a:solidFill>
                            <a:srgbClr val="1E3268"/>
                          </a:solidFill>
                          <a:latin typeface="Open Sans" charset="0"/>
                          <a:ea typeface="MS PGothic" charset="-128"/>
                        </a:defRPr>
                      </a:lvl1pPr>
                      <a:lvl2pPr marL="742950" indent="-285750" eaLnBrk="0" hangingPunct="0">
                        <a:lnSpc>
                          <a:spcPct val="90000"/>
                        </a:lnSpc>
                        <a:spcBef>
                          <a:spcPts val="463"/>
                        </a:spcBef>
                        <a:buFont typeface="Arial" charset="0"/>
                        <a:defRPr sz="2000">
                          <a:solidFill>
                            <a:srgbClr val="1E3268"/>
                          </a:solidFill>
                          <a:latin typeface="Open Sans Light" charset="0"/>
                          <a:ea typeface="MS PGothic" charset="-128"/>
                        </a:defRPr>
                      </a:lvl2pPr>
                      <a:lvl3pPr marL="1143000" indent="-228600" eaLnBrk="0" hangingPunct="0">
                        <a:lnSpc>
                          <a:spcPct val="90000"/>
                        </a:lnSpc>
                        <a:spcBef>
                          <a:spcPts val="463"/>
                        </a:spcBef>
                        <a:buFont typeface="Arial" charset="0"/>
                        <a:defRPr sz="1600">
                          <a:solidFill>
                            <a:srgbClr val="1E3268"/>
                          </a:solidFill>
                          <a:latin typeface="Open Sans Light" charset="0"/>
                          <a:ea typeface="MS PGothic" charset="-128"/>
                        </a:defRPr>
                      </a:lvl3pPr>
                      <a:lvl4pPr marL="1600200" indent="-228600" eaLnBrk="0" hangingPunct="0">
                        <a:lnSpc>
                          <a:spcPct val="90000"/>
                        </a:lnSpc>
                        <a:spcBef>
                          <a:spcPts val="463"/>
                        </a:spcBef>
                        <a:buFont typeface="Arial" charset="0"/>
                        <a:defRPr sz="1500">
                          <a:solidFill>
                            <a:srgbClr val="1E3268"/>
                          </a:solidFill>
                          <a:latin typeface="Open Sans Light" charset="0"/>
                          <a:ea typeface="MS PGothic" charset="-128"/>
                        </a:defRPr>
                      </a:lvl4pPr>
                      <a:lvl5pPr marL="2057400" indent="-228600" eaLnBrk="0" hangingPunct="0">
                        <a:lnSpc>
                          <a:spcPct val="90000"/>
                        </a:lnSpc>
                        <a:spcBef>
                          <a:spcPts val="463"/>
                        </a:spcBef>
                        <a:buFont typeface="Arial" charset="0"/>
                        <a:defRPr sz="1500">
                          <a:solidFill>
                            <a:srgbClr val="1E3268"/>
                          </a:solidFill>
                          <a:latin typeface="Open Sans Light" charset="0"/>
                          <a:ea typeface="MS PGothic" charset="-128"/>
                        </a:defRPr>
                      </a:lvl5pPr>
                      <a:lvl6pPr marL="25146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6pPr>
                      <a:lvl7pPr marL="29718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7pPr>
                      <a:lvl8pPr marL="34290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8pPr>
                      <a:lvl9pPr marL="3886200" indent="-228600" eaLnBrk="0" fontAlgn="base" hangingPunct="0">
                        <a:lnSpc>
                          <a:spcPct val="90000"/>
                        </a:lnSpc>
                        <a:spcBef>
                          <a:spcPts val="463"/>
                        </a:spcBef>
                        <a:spcAft>
                          <a:spcPct val="0"/>
                        </a:spcAft>
                        <a:buFont typeface="Arial" charset="0"/>
                        <a:defRPr sz="1500">
                          <a:solidFill>
                            <a:srgbClr val="1E3268"/>
                          </a:solidFill>
                          <a:latin typeface="Open Sans Light" charset="0"/>
                          <a:ea typeface="MS PGothic"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3200" b="0" i="0" u="none" strike="noStrike" cap="none" normalizeH="0" baseline="0">
                          <a:ln>
                            <a:noFill/>
                          </a:ln>
                          <a:solidFill>
                            <a:srgbClr val="000000"/>
                          </a:solidFill>
                          <a:effectLst/>
                          <a:latin typeface="Open Sans" charset="0"/>
                          <a:ea typeface="MS PGothic" charset="-128"/>
                        </a:rPr>
                        <a:t>√</a:t>
                      </a:r>
                      <a:endParaRPr kumimoji="0" lang="en-US" altLang="en-US" sz="3200" b="1" i="0" u="none" strike="noStrike" cap="none" normalizeH="0" baseline="0">
                        <a:ln>
                          <a:noFill/>
                        </a:ln>
                        <a:solidFill>
                          <a:schemeClr val="bg2"/>
                        </a:solidFill>
                        <a:effectLst/>
                        <a:latin typeface="Open Sans" charset="0"/>
                        <a:ea typeface="MS PGothic" charset="-128"/>
                      </a:endParaRPr>
                    </a:p>
                  </a:txBody>
                  <a:tcPr marT="45728" marB="45728"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9EBF5"/>
                    </a:solidFill>
                  </a:tcPr>
                </a:tc>
              </a:tr>
            </a:tbl>
          </a:graphicData>
        </a:graphic>
      </p:graphicFrame>
      <p:sp>
        <p:nvSpPr>
          <p:cNvPr id="39951" name="Title 1"/>
          <p:cNvSpPr>
            <a:spLocks noGrp="1"/>
          </p:cNvSpPr>
          <p:nvPr>
            <p:ph type="title" idx="4294967295"/>
          </p:nvPr>
        </p:nvSpPr>
        <p:spPr>
          <a:xfrm>
            <a:off x="685800" y="685800"/>
            <a:ext cx="7772400" cy="1143000"/>
          </a:xfrm>
        </p:spPr>
        <p:txBody>
          <a:bodyPr lIns="91425" tIns="45713" rIns="91425" bIns="45713"/>
          <a:lstStyle/>
          <a:p>
            <a:r>
              <a:rPr lang="en-US" altLang="en-US"/>
              <a:t>AGREE II Criteria (continued)</a:t>
            </a:r>
          </a:p>
        </p:txBody>
      </p:sp>
      <p:sp>
        <p:nvSpPr>
          <p:cNvPr id="9011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726830" y="567014"/>
            <a:ext cx="7573107" cy="5548507"/>
          </a:xfrm>
          <a:prstGeom prst="rect">
            <a:avLst/>
          </a:prstGeom>
        </p:spPr>
        <p:txBody>
          <a:bodyPr wrap="square">
            <a:spAutoFit/>
          </a:bodyPr>
          <a:lstStyle/>
          <a:p>
            <a:pPr algn="ctr">
              <a:lnSpc>
                <a:spcPct val="107000"/>
              </a:lnSpc>
              <a:spcAft>
                <a:spcPts val="800"/>
              </a:spcAft>
            </a:pPr>
            <a:r>
              <a:rPr lang="en-CA" sz="2400" b="1" dirty="0" smtClean="0">
                <a:solidFill>
                  <a:srgbClr val="000000"/>
                </a:solidFill>
                <a:latin typeface="Open Sans" charset="0"/>
                <a:ea typeface="Calibri" charset="0"/>
                <a:cs typeface="Open Sans" charset="0"/>
              </a:rPr>
              <a:t>Disclaimer</a:t>
            </a:r>
          </a:p>
          <a:p>
            <a:pPr>
              <a:lnSpc>
                <a:spcPct val="107000"/>
              </a:lnSpc>
              <a:spcAft>
                <a:spcPts val="800"/>
              </a:spcAft>
            </a:pPr>
            <a:endParaRPr lang="en-CA" sz="1800" dirty="0" smtClean="0">
              <a:solidFill>
                <a:srgbClr val="000000"/>
              </a:solidFill>
              <a:latin typeface="Open Sans" charset="0"/>
              <a:ea typeface="Calibri" charset="0"/>
              <a:cs typeface="Open Sans" charset="0"/>
            </a:endParaRPr>
          </a:p>
          <a:p>
            <a:pPr>
              <a:lnSpc>
                <a:spcPct val="107000"/>
              </a:lnSpc>
              <a:spcAft>
                <a:spcPts val="800"/>
              </a:spcAft>
            </a:pPr>
            <a:r>
              <a:rPr lang="en-CA" sz="1800" dirty="0" smtClean="0">
                <a:solidFill>
                  <a:srgbClr val="000000"/>
                </a:solidFill>
                <a:latin typeface="Open Sans" charset="0"/>
                <a:ea typeface="Calibri" charset="0"/>
                <a:cs typeface="Open Sans" charset="0"/>
              </a:rPr>
              <a:t>All </a:t>
            </a:r>
            <a:r>
              <a:rPr lang="en-CA" sz="1800" dirty="0">
                <a:solidFill>
                  <a:srgbClr val="000000"/>
                </a:solidFill>
                <a:latin typeface="Open Sans" charset="0"/>
                <a:ea typeface="Calibri" charset="0"/>
                <a:cs typeface="Open Sans" charset="0"/>
              </a:rPr>
              <a:t>Content contained on this slide deck is the property of Diabetes Canada, its content suppliers or its licensors as the case may be, and is protected by Canadian and international copyright, trademark, and other applicable laws. Diabetes Canada grants personal, limited, revocable, non-transferable and non-exclusive license to access and read content in this slide deck for personal, </a:t>
            </a:r>
            <a:r>
              <a:rPr lang="en-CA" sz="1800" b="1" dirty="0">
                <a:solidFill>
                  <a:srgbClr val="000000"/>
                </a:solidFill>
                <a:latin typeface="Open Sans" charset="0"/>
                <a:ea typeface="Calibri" charset="0"/>
                <a:cs typeface="Open Sans" charset="0"/>
              </a:rPr>
              <a:t>non-commercial</a:t>
            </a:r>
            <a:r>
              <a:rPr lang="en-CA" sz="1800" dirty="0">
                <a:solidFill>
                  <a:srgbClr val="000000"/>
                </a:solidFill>
                <a:latin typeface="Open Sans" charset="0"/>
                <a:ea typeface="Calibri" charset="0"/>
                <a:cs typeface="Open Sans" charset="0"/>
              </a:rPr>
              <a:t> and not-for-profit use only. The slide deck is made available for lawful, personal use only and </a:t>
            </a:r>
            <a:r>
              <a:rPr lang="en-CA" sz="1800" b="1" dirty="0">
                <a:solidFill>
                  <a:srgbClr val="000000"/>
                </a:solidFill>
                <a:latin typeface="Open Sans" charset="0"/>
                <a:ea typeface="Calibri" charset="0"/>
                <a:cs typeface="Open Sans" charset="0"/>
              </a:rPr>
              <a:t>not for commercial use</a:t>
            </a:r>
            <a:r>
              <a:rPr lang="en-CA" sz="1800" b="1" dirty="0" smtClean="0">
                <a:solidFill>
                  <a:srgbClr val="000000"/>
                </a:solidFill>
                <a:latin typeface="Open Sans" charset="0"/>
                <a:ea typeface="Calibri" charset="0"/>
                <a:cs typeface="Open Sans" charset="0"/>
              </a:rPr>
              <a:t>.</a:t>
            </a:r>
          </a:p>
          <a:p>
            <a:pPr>
              <a:lnSpc>
                <a:spcPct val="107000"/>
              </a:lnSpc>
              <a:spcAft>
                <a:spcPts val="800"/>
              </a:spcAft>
            </a:pPr>
            <a:endParaRPr lang="en-US" sz="1800" dirty="0">
              <a:latin typeface="Calibri" charset="0"/>
              <a:ea typeface="Calibri" charset="0"/>
              <a:cs typeface="Times New Roman" charset="0"/>
            </a:endParaRPr>
          </a:p>
          <a:p>
            <a:pPr>
              <a:lnSpc>
                <a:spcPct val="107000"/>
              </a:lnSpc>
              <a:spcAft>
                <a:spcPts val="800"/>
              </a:spcAft>
            </a:pPr>
            <a:r>
              <a:rPr lang="en-CA" sz="1800" b="1" dirty="0">
                <a:solidFill>
                  <a:srgbClr val="000000"/>
                </a:solidFill>
                <a:latin typeface="Open Sans" charset="0"/>
                <a:ea typeface="Calibri" charset="0"/>
                <a:cs typeface="Open Sans" charset="0"/>
              </a:rPr>
              <a:t>The unauthorized reproduction, distribution of this copyrighted work is not permitted.</a:t>
            </a:r>
            <a:endParaRPr lang="en-US" sz="1800" dirty="0">
              <a:latin typeface="Calibri" charset="0"/>
              <a:ea typeface="Calibri" charset="0"/>
              <a:cs typeface="Times New Roman" charset="0"/>
            </a:endParaRPr>
          </a:p>
          <a:p>
            <a:pPr>
              <a:lnSpc>
                <a:spcPct val="107000"/>
              </a:lnSpc>
              <a:spcAft>
                <a:spcPts val="800"/>
              </a:spcAft>
            </a:pPr>
            <a:endParaRPr lang="en-CA" sz="1800" b="1" dirty="0" smtClean="0">
              <a:solidFill>
                <a:srgbClr val="000000"/>
              </a:solidFill>
              <a:latin typeface="Open Sans" charset="0"/>
              <a:ea typeface="Calibri" charset="0"/>
              <a:cs typeface="Open Sans" charset="0"/>
            </a:endParaRPr>
          </a:p>
          <a:p>
            <a:pPr>
              <a:lnSpc>
                <a:spcPct val="107000"/>
              </a:lnSpc>
              <a:spcAft>
                <a:spcPts val="800"/>
              </a:spcAft>
            </a:pPr>
            <a:r>
              <a:rPr lang="en-CA" sz="1800" b="1" dirty="0" smtClean="0">
                <a:solidFill>
                  <a:srgbClr val="000000"/>
                </a:solidFill>
                <a:latin typeface="Open Sans" charset="0"/>
                <a:ea typeface="Calibri" charset="0"/>
                <a:cs typeface="Open Sans" charset="0"/>
              </a:rPr>
              <a:t>For </a:t>
            </a:r>
            <a:r>
              <a:rPr lang="en-CA" sz="1800" b="1" dirty="0">
                <a:solidFill>
                  <a:srgbClr val="000000"/>
                </a:solidFill>
                <a:latin typeface="Open Sans" charset="0"/>
                <a:ea typeface="Calibri" charset="0"/>
                <a:cs typeface="Open Sans" charset="0"/>
              </a:rPr>
              <a:t>permission to use this slide deck for commercial or any use other than personal, please contact </a:t>
            </a:r>
            <a:r>
              <a:rPr lang="en-CA" sz="1800" u="sng" dirty="0">
                <a:solidFill>
                  <a:srgbClr val="0563C1"/>
                </a:solidFill>
                <a:latin typeface="Open Sans" charset="0"/>
                <a:ea typeface="Calibri" charset="0"/>
                <a:cs typeface="Open Sans" charset="0"/>
                <a:hlinkClick r:id="rId2"/>
              </a:rPr>
              <a:t>guidelines@diabetes.ca</a:t>
            </a:r>
            <a:r>
              <a:rPr lang="en-CA" sz="1800" b="1" dirty="0">
                <a:solidFill>
                  <a:srgbClr val="000000"/>
                </a:solidFill>
                <a:latin typeface="Open Sans" charset="0"/>
                <a:ea typeface="Calibri" charset="0"/>
                <a:cs typeface="Open Sans" charset="0"/>
              </a:rPr>
              <a:t> </a:t>
            </a:r>
            <a:endParaRPr lang="en-US" sz="1800" dirty="0">
              <a:effectLst/>
              <a:latin typeface="Calibri" charset="0"/>
              <a:ea typeface="Calibri" charset="0"/>
              <a:cs typeface="Times New Roman" charset="0"/>
            </a:endParaRPr>
          </a:p>
        </p:txBody>
      </p:sp>
    </p:spTree>
    <p:extLst>
      <p:ext uri="{BB962C8B-B14F-4D97-AF65-F5344CB8AC3E}">
        <p14:creationId xmlns:p14="http://schemas.microsoft.com/office/powerpoint/2010/main" val="7635281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Content Placeholder 2"/>
          <p:cNvSpPr>
            <a:spLocks noGrp="1"/>
          </p:cNvSpPr>
          <p:nvPr>
            <p:ph idx="4294967295"/>
          </p:nvPr>
        </p:nvSpPr>
        <p:spPr>
          <a:xfrm>
            <a:off x="461963" y="2087563"/>
            <a:ext cx="8235950" cy="3741737"/>
          </a:xfrm>
        </p:spPr>
        <p:txBody>
          <a:bodyPr lIns="91425" tIns="45713" rIns="91425" bIns="45713"/>
          <a:lstStyle/>
          <a:p>
            <a:pPr marL="341313" indent="-341313" algn="ctr" defTabSz="914400">
              <a:buFont typeface="Arial" charset="0"/>
              <a:buNone/>
            </a:pPr>
            <a:r>
              <a:rPr lang="en-US" altLang="en-US" sz="1800"/>
              <a:t>Doreen Rabi MD MSc FRCPC, Co-Chair, Methods, University of Calgary</a:t>
            </a:r>
          </a:p>
          <a:p>
            <a:pPr marL="341313" indent="-341313" algn="ctr" defTabSz="914400">
              <a:buFont typeface="Arial" charset="0"/>
              <a:buNone/>
            </a:pPr>
            <a:r>
              <a:rPr lang="en-US" altLang="en-US" sz="1800"/>
              <a:t>Diana Sherifali RN PhD CDE, Co-Chair, Methods, </a:t>
            </a:r>
            <a:r>
              <a:rPr lang="en-US" altLang="en-US" sz="1800" b="0"/>
              <a:t>McMaster University</a:t>
            </a:r>
          </a:p>
          <a:p>
            <a:pPr marL="341313" indent="-341313" algn="ctr" defTabSz="914400">
              <a:buFont typeface="Arial" charset="0"/>
              <a:buNone/>
            </a:pPr>
            <a:r>
              <a:rPr lang="en-US" altLang="en-US" sz="1800"/>
              <a:t>Sonia Butalia MD FRCPC MSc, </a:t>
            </a:r>
            <a:r>
              <a:rPr lang="en-US" altLang="en-US" sz="1800" b="0"/>
              <a:t>University of Calgary</a:t>
            </a:r>
          </a:p>
          <a:p>
            <a:pPr marL="341313" indent="-341313" algn="ctr" defTabSz="914400">
              <a:buFont typeface="Arial" charset="0"/>
              <a:buNone/>
            </a:pPr>
            <a:r>
              <a:rPr lang="en-US" altLang="en-US" sz="1800"/>
              <a:t>David Campbell MD PhD MSc, </a:t>
            </a:r>
            <a:r>
              <a:rPr lang="en-US" altLang="en-US" sz="1800" b="0"/>
              <a:t>University of Calgary</a:t>
            </a:r>
          </a:p>
          <a:p>
            <a:pPr marL="341313" indent="-341313" algn="ctr" defTabSz="914400">
              <a:buFont typeface="Arial" charset="0"/>
              <a:buNone/>
            </a:pPr>
            <a:r>
              <a:rPr lang="en-US" altLang="en-US" sz="1800"/>
              <a:t>Dereck Hunt MD MSc FRCPC, </a:t>
            </a:r>
            <a:r>
              <a:rPr lang="en-US" altLang="en-US" sz="1800" b="0"/>
              <a:t>McMaster University</a:t>
            </a:r>
          </a:p>
          <a:p>
            <a:pPr marL="341313" indent="-341313" algn="ctr" defTabSz="914400">
              <a:buFont typeface="Arial" charset="0"/>
              <a:buNone/>
            </a:pPr>
            <a:r>
              <a:rPr lang="en-US" altLang="en-US" sz="1800"/>
              <a:t>Alexander Leung MD MPH FRCPC MRCP(UK) FACP, </a:t>
            </a:r>
            <a:r>
              <a:rPr lang="en-US" altLang="en-US" sz="1800" b="0"/>
              <a:t>University of Calgary</a:t>
            </a:r>
          </a:p>
          <a:p>
            <a:pPr marL="341313" indent="-341313" algn="ctr" defTabSz="914400">
              <a:buFont typeface="Arial" charset="0"/>
              <a:buNone/>
            </a:pPr>
            <a:r>
              <a:rPr lang="en-US" altLang="en-US" sz="1800"/>
              <a:t>Jeffrey Mahon MD MSc FRCPC, </a:t>
            </a:r>
            <a:r>
              <a:rPr lang="en-US" altLang="en-US" sz="1800" b="0"/>
              <a:t>University of Western Ontario</a:t>
            </a:r>
          </a:p>
          <a:p>
            <a:pPr marL="341313" indent="-341313" algn="ctr" defTabSz="914400">
              <a:buFont typeface="Arial" charset="0"/>
              <a:buNone/>
            </a:pPr>
            <a:r>
              <a:rPr lang="en-US" altLang="en-US" sz="1800"/>
              <a:t>Kerry McBrien MD MPH, </a:t>
            </a:r>
            <a:r>
              <a:rPr lang="en-US" altLang="en-US" sz="1800" b="0"/>
              <a:t>University of Calgary</a:t>
            </a:r>
          </a:p>
          <a:p>
            <a:pPr marL="341313" indent="-341313" algn="ctr" defTabSz="914400">
              <a:buFont typeface="Arial" charset="0"/>
              <a:buNone/>
            </a:pPr>
            <a:r>
              <a:rPr lang="en-US" altLang="en-US" sz="1800"/>
              <a:t>Charlotte McDonald MD MSc FRCPC, </a:t>
            </a:r>
            <a:r>
              <a:rPr lang="en-US" altLang="en-US" sz="1800" b="0"/>
              <a:t>University of Western Ontario</a:t>
            </a:r>
          </a:p>
          <a:p>
            <a:pPr marL="341313" indent="-341313" algn="ctr" defTabSz="914400">
              <a:buFont typeface="Arial" charset="0"/>
              <a:buNone/>
            </a:pPr>
            <a:r>
              <a:rPr lang="en-US" altLang="en-US" sz="1800"/>
              <a:t>Valerie Palda MD MSc FRCPC, </a:t>
            </a:r>
            <a:r>
              <a:rPr lang="en-US" altLang="en-US" sz="1800" b="0"/>
              <a:t>University of Toronto</a:t>
            </a:r>
            <a:endParaRPr lang="en-CA" altLang="en-US" sz="1800" b="0"/>
          </a:p>
        </p:txBody>
      </p:sp>
      <p:sp>
        <p:nvSpPr>
          <p:cNvPr id="40962" name="Title 3"/>
          <p:cNvSpPr>
            <a:spLocks noGrp="1"/>
          </p:cNvSpPr>
          <p:nvPr>
            <p:ph type="title" idx="4294967295"/>
          </p:nvPr>
        </p:nvSpPr>
        <p:spPr>
          <a:xfrm>
            <a:off x="685800" y="647700"/>
            <a:ext cx="7772400" cy="1143000"/>
          </a:xfrm>
        </p:spPr>
        <p:txBody>
          <a:bodyPr lIns="91425" tIns="45713" rIns="91425" bIns="45713"/>
          <a:lstStyle/>
          <a:p>
            <a:r>
              <a:rPr lang="en-CA" altLang="en-US"/>
              <a:t>Independent Methods Review Committee</a:t>
            </a:r>
          </a:p>
        </p:txBody>
      </p:sp>
      <p:sp>
        <p:nvSpPr>
          <p:cNvPr id="40963" name="Wave 5"/>
          <p:cNvSpPr>
            <a:spLocks noChangeArrowheads="1"/>
          </p:cNvSpPr>
          <p:nvPr/>
        </p:nvSpPr>
        <p:spPr bwMode="auto">
          <a:xfrm>
            <a:off x="8032750" y="103188"/>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93190" name="Text Box 6"/>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p:cNvSpPr>
            <a:spLocks noGrp="1"/>
          </p:cNvSpPr>
          <p:nvPr>
            <p:ph type="title" idx="4294967295"/>
          </p:nvPr>
        </p:nvSpPr>
        <p:spPr>
          <a:xfrm>
            <a:off x="628650" y="422275"/>
            <a:ext cx="7886700" cy="1325563"/>
          </a:xfrm>
        </p:spPr>
        <p:txBody>
          <a:bodyPr/>
          <a:lstStyle/>
          <a:p>
            <a:r>
              <a:rPr lang="en-US" altLang="en-US"/>
              <a:t>Independent Methods Review Committee</a:t>
            </a:r>
            <a:endParaRPr lang="en-CA" altLang="en-US"/>
          </a:p>
        </p:txBody>
      </p:sp>
      <p:sp>
        <p:nvSpPr>
          <p:cNvPr id="41986" name="Rectangle 3"/>
          <p:cNvSpPr>
            <a:spLocks noGrp="1"/>
          </p:cNvSpPr>
          <p:nvPr>
            <p:ph type="body" idx="4294967295"/>
          </p:nvPr>
        </p:nvSpPr>
        <p:spPr>
          <a:xfrm>
            <a:off x="628650" y="2030413"/>
            <a:ext cx="7886700" cy="4329112"/>
          </a:xfrm>
        </p:spPr>
        <p:txBody>
          <a:bodyPr/>
          <a:lstStyle/>
          <a:p>
            <a:pPr eaLnBrk="1" hangingPunct="1">
              <a:lnSpc>
                <a:spcPct val="100000"/>
              </a:lnSpc>
              <a:buClr>
                <a:srgbClr val="1E3268"/>
              </a:buClr>
            </a:pPr>
            <a:r>
              <a:rPr lang="en-US" altLang="en-US" sz="2400" b="0">
                <a:sym typeface="Open Sans" charset="0"/>
              </a:rPr>
              <a:t>Group of methodologists that appraise evidence independently from expert author groups</a:t>
            </a:r>
          </a:p>
          <a:p>
            <a:pPr eaLnBrk="1" hangingPunct="1">
              <a:lnSpc>
                <a:spcPct val="100000"/>
              </a:lnSpc>
              <a:spcBef>
                <a:spcPts val="900"/>
              </a:spcBef>
              <a:buClr>
                <a:srgbClr val="1E3268"/>
              </a:buClr>
            </a:pPr>
            <a:endParaRPr lang="en-CA" altLang="en-US" sz="2400" b="0">
              <a:sym typeface="Open Sans" charset="0"/>
            </a:endParaRPr>
          </a:p>
          <a:p>
            <a:pPr eaLnBrk="1" hangingPunct="1">
              <a:lnSpc>
                <a:spcPct val="100000"/>
              </a:lnSpc>
              <a:spcBef>
                <a:spcPts val="900"/>
              </a:spcBef>
              <a:buClr>
                <a:srgbClr val="1E3268"/>
              </a:buClr>
            </a:pPr>
            <a:r>
              <a:rPr lang="en-US" altLang="en-US" sz="2400" b="0">
                <a:sym typeface="Open Sans" charset="0"/>
              </a:rPr>
              <a:t>External review ensures content is valuable and accurate</a:t>
            </a:r>
          </a:p>
          <a:p>
            <a:pPr eaLnBrk="1" hangingPunct="1">
              <a:lnSpc>
                <a:spcPct val="100000"/>
              </a:lnSpc>
              <a:spcBef>
                <a:spcPts val="900"/>
              </a:spcBef>
              <a:buClr>
                <a:srgbClr val="1E3268"/>
              </a:buClr>
            </a:pPr>
            <a:endParaRPr lang="en-CA" altLang="en-US" sz="2400" b="0">
              <a:sym typeface="Open Sans" charset="0"/>
            </a:endParaRPr>
          </a:p>
          <a:p>
            <a:pPr eaLnBrk="1" hangingPunct="1">
              <a:lnSpc>
                <a:spcPct val="100000"/>
              </a:lnSpc>
              <a:spcBef>
                <a:spcPts val="900"/>
              </a:spcBef>
              <a:buClr>
                <a:srgbClr val="1E3268"/>
              </a:buClr>
            </a:pPr>
            <a:r>
              <a:rPr lang="en-US" altLang="en-US" sz="2400" b="0">
                <a:sym typeface="Open Sans" charset="0"/>
              </a:rPr>
              <a:t>IMR ensure process is rigorous and risk of bias is minimized</a:t>
            </a:r>
          </a:p>
          <a:p>
            <a:pPr eaLnBrk="1" hangingPunct="1">
              <a:lnSpc>
                <a:spcPct val="100000"/>
              </a:lnSpc>
              <a:spcBef>
                <a:spcPts val="900"/>
              </a:spcBef>
              <a:buClr>
                <a:srgbClr val="1E3268"/>
              </a:buClr>
            </a:pPr>
            <a:endParaRPr lang="en-CA" altLang="en-US" sz="2400" b="0">
              <a:sym typeface="Open Sans" charset="0"/>
            </a:endParaRPr>
          </a:p>
          <a:p>
            <a:pPr>
              <a:lnSpc>
                <a:spcPct val="100000"/>
              </a:lnSpc>
            </a:pPr>
            <a:endParaRPr lang="en-CA" altLang="en-US"/>
          </a:p>
        </p:txBody>
      </p:sp>
      <p:sp>
        <p:nvSpPr>
          <p:cNvPr id="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p:cNvSpPr>
          <p:nvPr>
            <p:ph type="title" idx="4294967295"/>
          </p:nvPr>
        </p:nvSpPr>
        <p:spPr/>
        <p:txBody>
          <a:bodyPr/>
          <a:lstStyle/>
          <a:p>
            <a:r>
              <a:rPr lang="en-US" altLang="en-US" sz="3600">
                <a:sym typeface="Open Sans" charset="0"/>
              </a:rPr>
              <a:t>Methods review- IMR Committee</a:t>
            </a:r>
            <a:endParaRPr lang="en-CA" altLang="en-US" sz="3600">
              <a:sym typeface="Open Sans" charset="0"/>
            </a:endParaRPr>
          </a:p>
        </p:txBody>
      </p:sp>
      <p:sp>
        <p:nvSpPr>
          <p:cNvPr id="43010" name="Rectangle 3"/>
          <p:cNvSpPr>
            <a:spLocks noGrp="1"/>
          </p:cNvSpPr>
          <p:nvPr>
            <p:ph type="body" idx="4294967295"/>
          </p:nvPr>
        </p:nvSpPr>
        <p:spPr>
          <a:xfrm>
            <a:off x="628650" y="1644650"/>
            <a:ext cx="7886700" cy="4329113"/>
          </a:xfrm>
        </p:spPr>
        <p:txBody>
          <a:bodyPr/>
          <a:lstStyle/>
          <a:p>
            <a:pPr eaLnBrk="1" hangingPunct="1">
              <a:lnSpc>
                <a:spcPct val="100000"/>
              </a:lnSpc>
              <a:buClr>
                <a:srgbClr val="1E3268"/>
              </a:buClr>
            </a:pPr>
            <a:r>
              <a:rPr lang="en-US" altLang="en-US" sz="2300" b="0">
                <a:sym typeface="Open Sans" charset="0"/>
              </a:rPr>
              <a:t>IMR reviewed recommendations at each stage of development (i.e. prior to all Steering Committee Meetings)</a:t>
            </a:r>
          </a:p>
          <a:p>
            <a:pPr eaLnBrk="1" hangingPunct="1">
              <a:lnSpc>
                <a:spcPct val="100000"/>
              </a:lnSpc>
              <a:spcBef>
                <a:spcPts val="900"/>
              </a:spcBef>
              <a:buClr>
                <a:srgbClr val="1E3268"/>
              </a:buClr>
            </a:pPr>
            <a:endParaRPr lang="en-CA" altLang="en-US" sz="2300" b="0">
              <a:sym typeface="Open Sans" charset="0"/>
            </a:endParaRPr>
          </a:p>
          <a:p>
            <a:pPr eaLnBrk="1" hangingPunct="1">
              <a:lnSpc>
                <a:spcPct val="100000"/>
              </a:lnSpc>
              <a:spcBef>
                <a:spcPts val="900"/>
              </a:spcBef>
              <a:buClr>
                <a:srgbClr val="1E3268"/>
              </a:buClr>
            </a:pPr>
            <a:r>
              <a:rPr lang="en-US" altLang="en-US" sz="2300" b="0">
                <a:sym typeface="Open Sans" charset="0"/>
              </a:rPr>
              <a:t>Early review:  Focused on process &amp; wording of drafted recommendations</a:t>
            </a:r>
          </a:p>
          <a:p>
            <a:pPr eaLnBrk="1" hangingPunct="1">
              <a:lnSpc>
                <a:spcPct val="100000"/>
              </a:lnSpc>
              <a:spcBef>
                <a:spcPts val="900"/>
              </a:spcBef>
              <a:buClr>
                <a:srgbClr val="1E3268"/>
              </a:buClr>
            </a:pPr>
            <a:endParaRPr lang="en-CA" altLang="en-US" sz="2300" b="0">
              <a:sym typeface="Open Sans" charset="0"/>
            </a:endParaRPr>
          </a:p>
          <a:p>
            <a:pPr eaLnBrk="1" hangingPunct="1">
              <a:lnSpc>
                <a:spcPct val="100000"/>
              </a:lnSpc>
              <a:spcBef>
                <a:spcPts val="900"/>
              </a:spcBef>
              <a:buClr>
                <a:srgbClr val="1E3268"/>
              </a:buClr>
            </a:pPr>
            <a:r>
              <a:rPr lang="en-US" altLang="en-US" sz="2300" b="0">
                <a:sym typeface="Open Sans" charset="0"/>
              </a:rPr>
              <a:t>Final review: Focused on fidelity of wording with evidence and grading of recommendations (based on review of all available evidence)</a:t>
            </a:r>
          </a:p>
          <a:p>
            <a:pPr>
              <a:lnSpc>
                <a:spcPct val="100000"/>
              </a:lnSpc>
            </a:pPr>
            <a:endParaRPr lang="en-CA" altLang="en-US" sz="1300" b="0"/>
          </a:p>
        </p:txBody>
      </p:sp>
      <p:sp>
        <p:nvSpPr>
          <p:cNvPr id="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idx="4294967295"/>
          </p:nvPr>
        </p:nvSpPr>
        <p:spPr>
          <a:xfrm>
            <a:off x="628650" y="285750"/>
            <a:ext cx="8193088" cy="1325563"/>
          </a:xfrm>
        </p:spPr>
        <p:txBody>
          <a:bodyPr/>
          <a:lstStyle/>
          <a:p>
            <a:r>
              <a:rPr lang="en-US" altLang="en-US" sz="3600">
                <a:sym typeface="Open Sans" charset="0"/>
              </a:rPr>
              <a:t>IMR Preliminary Methods Checklist</a:t>
            </a:r>
            <a:endParaRPr lang="en-CA" altLang="en-US" sz="3600">
              <a:sym typeface="Open Sans" charset="0"/>
            </a:endParaRPr>
          </a:p>
        </p:txBody>
      </p:sp>
      <p:pic>
        <p:nvPicPr>
          <p:cNvPr id="44034" name="Shape 326"/>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5125" y="1406525"/>
            <a:ext cx="5861050" cy="4718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p:cNvSpPr>
            <a:spLocks noGrp="1"/>
          </p:cNvSpPr>
          <p:nvPr>
            <p:ph type="title" idx="4294967295"/>
          </p:nvPr>
        </p:nvSpPr>
        <p:spPr/>
        <p:txBody>
          <a:bodyPr/>
          <a:lstStyle/>
          <a:p>
            <a:r>
              <a:rPr lang="en-US" altLang="en-US"/>
              <a:t>Final Methods Review</a:t>
            </a:r>
            <a:endParaRPr lang="en-CA" altLang="en-US"/>
          </a:p>
        </p:txBody>
      </p:sp>
      <p:sp>
        <p:nvSpPr>
          <p:cNvPr id="45058" name="Rectangle 3"/>
          <p:cNvSpPr>
            <a:spLocks noGrp="1"/>
          </p:cNvSpPr>
          <p:nvPr>
            <p:ph type="body" idx="4294967295"/>
          </p:nvPr>
        </p:nvSpPr>
        <p:spPr>
          <a:xfrm>
            <a:off x="628650" y="1576388"/>
            <a:ext cx="7886700" cy="4329112"/>
          </a:xfrm>
        </p:spPr>
        <p:txBody>
          <a:bodyPr/>
          <a:lstStyle/>
          <a:p>
            <a:pPr eaLnBrk="1" hangingPunct="1">
              <a:lnSpc>
                <a:spcPct val="110000"/>
              </a:lnSpc>
              <a:spcBef>
                <a:spcPts val="900"/>
              </a:spcBef>
              <a:buClr>
                <a:srgbClr val="1E3268"/>
              </a:buClr>
            </a:pPr>
            <a:r>
              <a:rPr lang="en-US" altLang="en-US" sz="2800">
                <a:sym typeface="Open Sans" charset="0"/>
              </a:rPr>
              <a:t>Step 1: Evidence review and reporting</a:t>
            </a:r>
          </a:p>
          <a:p>
            <a:pPr lvl="1" eaLnBrk="1" hangingPunct="1">
              <a:lnSpc>
                <a:spcPct val="110000"/>
              </a:lnSpc>
              <a:spcBef>
                <a:spcPts val="400"/>
              </a:spcBef>
              <a:buClr>
                <a:srgbClr val="1E3268"/>
              </a:buClr>
            </a:pPr>
            <a:r>
              <a:rPr lang="en-US" altLang="en-US" sz="2100">
                <a:sym typeface="Open Sans Light" charset="0"/>
              </a:rPr>
              <a:t>Evidence review completed by a single reviewer</a:t>
            </a:r>
          </a:p>
          <a:p>
            <a:pPr lvl="1" eaLnBrk="1" hangingPunct="1">
              <a:lnSpc>
                <a:spcPct val="110000"/>
              </a:lnSpc>
              <a:spcBef>
                <a:spcPts val="400"/>
              </a:spcBef>
              <a:buClr>
                <a:srgbClr val="1E3268"/>
              </a:buClr>
            </a:pPr>
            <a:r>
              <a:rPr lang="en-US" altLang="en-US" sz="2100">
                <a:sym typeface="Open Sans Light" charset="0"/>
              </a:rPr>
              <a:t>Reviewer must be WITHOUT CONFLICT in the topic under review</a:t>
            </a:r>
          </a:p>
          <a:p>
            <a:pPr eaLnBrk="1" hangingPunct="1">
              <a:lnSpc>
                <a:spcPct val="110000"/>
              </a:lnSpc>
              <a:spcBef>
                <a:spcPts val="900"/>
              </a:spcBef>
              <a:buClr>
                <a:srgbClr val="1E3268"/>
              </a:buClr>
            </a:pPr>
            <a:r>
              <a:rPr lang="en-US" altLang="en-US" sz="2800">
                <a:sym typeface="Open Sans" charset="0"/>
              </a:rPr>
              <a:t>Step 2: Evidence grading</a:t>
            </a:r>
          </a:p>
          <a:p>
            <a:pPr eaLnBrk="1" hangingPunct="1">
              <a:lnSpc>
                <a:spcPct val="110000"/>
              </a:lnSpc>
              <a:spcBef>
                <a:spcPts val="900"/>
              </a:spcBef>
              <a:buClr>
                <a:srgbClr val="1E3268"/>
              </a:buClr>
            </a:pPr>
            <a:r>
              <a:rPr lang="en-US" altLang="en-US" sz="2800">
                <a:sym typeface="Open Sans" charset="0"/>
              </a:rPr>
              <a:t>Step 3: Consensus grading </a:t>
            </a:r>
            <a:r>
              <a:rPr lang="en-US" altLang="en-US" sz="2800" b="0">
                <a:sym typeface="Open Sans" charset="0"/>
              </a:rPr>
              <a:t>(arbitration by IMR chairs)</a:t>
            </a:r>
          </a:p>
          <a:p>
            <a:pPr eaLnBrk="1" hangingPunct="1">
              <a:lnSpc>
                <a:spcPct val="110000"/>
              </a:lnSpc>
              <a:spcBef>
                <a:spcPts val="900"/>
              </a:spcBef>
              <a:buClr>
                <a:srgbClr val="1E3268"/>
              </a:buClr>
            </a:pPr>
            <a:r>
              <a:rPr lang="en-US" altLang="en-US" sz="2800">
                <a:sym typeface="Open Sans" charset="0"/>
              </a:rPr>
              <a:t>Step 4: Summary report to the Steering Committee</a:t>
            </a:r>
          </a:p>
          <a:p>
            <a:pPr>
              <a:lnSpc>
                <a:spcPct val="110000"/>
              </a:lnSpc>
            </a:pPr>
            <a:endParaRPr lang="en-CA" altLang="en-US" sz="1500"/>
          </a:p>
        </p:txBody>
      </p:sp>
      <p:sp>
        <p:nvSpPr>
          <p:cNvPr id="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Shape 337" descr="Screen Shot 2017-10-24 at 9.29.20 PM.png"/>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201863"/>
            <a:ext cx="9094788" cy="3076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8" name="Shape 338"/>
          <p:cNvSpPr txBox="1">
            <a:spLocks noChangeArrowheads="1"/>
          </p:cNvSpPr>
          <p:nvPr/>
        </p:nvSpPr>
        <p:spPr bwMode="auto">
          <a:xfrm>
            <a:off x="0" y="1062038"/>
            <a:ext cx="2540000"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indent="-107950"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eaLnBrk="1" hangingPunct="1">
              <a:buClr>
                <a:srgbClr val="000000"/>
              </a:buClr>
              <a:buSzPct val="100000"/>
              <a:buFont typeface="Calibri" charset="0"/>
              <a:buNone/>
            </a:pPr>
            <a:r>
              <a:rPr lang="en-US" altLang="en-US">
                <a:solidFill>
                  <a:srgbClr val="000000"/>
                </a:solidFill>
                <a:latin typeface="Open Sans" charset="0"/>
                <a:sym typeface="Calibri" charset="0"/>
              </a:rPr>
              <a:t>Details of study &amp; author group assessment of study</a:t>
            </a:r>
          </a:p>
        </p:txBody>
      </p:sp>
      <p:sp>
        <p:nvSpPr>
          <p:cNvPr id="46083" name="Shape 339"/>
          <p:cNvSpPr>
            <a:spLocks noChangeArrowheads="1"/>
          </p:cNvSpPr>
          <p:nvPr/>
        </p:nvSpPr>
        <p:spPr bwMode="auto">
          <a:xfrm>
            <a:off x="0" y="1117600"/>
            <a:ext cx="2311400" cy="877888"/>
          </a:xfrm>
          <a:prstGeom prst="roundRect">
            <a:avLst>
              <a:gd name="adj" fmla="val 16667"/>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buSzPct val="25000"/>
            </a:pPr>
            <a:endParaRPr lang="en-CA" altLang="en-US">
              <a:solidFill>
                <a:srgbClr val="000000"/>
              </a:solidFill>
              <a:sym typeface="Calibri" charset="0"/>
            </a:endParaRPr>
          </a:p>
        </p:txBody>
      </p:sp>
      <p:sp>
        <p:nvSpPr>
          <p:cNvPr id="46084" name="Shape 340"/>
          <p:cNvSpPr>
            <a:spLocks noChangeArrowheads="1"/>
          </p:cNvSpPr>
          <p:nvPr/>
        </p:nvSpPr>
        <p:spPr bwMode="auto">
          <a:xfrm>
            <a:off x="3708400" y="1117600"/>
            <a:ext cx="2065338" cy="1084263"/>
          </a:xfrm>
          <a:prstGeom prst="roundRect">
            <a:avLst>
              <a:gd name="adj" fmla="val 16667"/>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buSzPct val="25000"/>
            </a:pPr>
            <a:endParaRPr lang="en-CA" altLang="en-US">
              <a:solidFill>
                <a:srgbClr val="000000"/>
              </a:solidFill>
              <a:sym typeface="Calibri" charset="0"/>
            </a:endParaRPr>
          </a:p>
        </p:txBody>
      </p:sp>
      <p:sp>
        <p:nvSpPr>
          <p:cNvPr id="341" name="Shape 341"/>
          <p:cNvSpPr txBox="1">
            <a:spLocks noChangeArrowheads="1"/>
          </p:cNvSpPr>
          <p:nvPr/>
        </p:nvSpPr>
        <p:spPr bwMode="auto">
          <a:xfrm>
            <a:off x="3898900" y="1062038"/>
            <a:ext cx="1874838"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indent="-107950"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buClr>
                <a:srgbClr val="000000"/>
              </a:buClr>
              <a:buSzPct val="100000"/>
              <a:buFont typeface="Calibri" charset="0"/>
              <a:buNone/>
            </a:pPr>
            <a:r>
              <a:rPr lang="en-US" altLang="en-US">
                <a:solidFill>
                  <a:srgbClr val="000000"/>
                </a:solidFill>
                <a:latin typeface="Open Sans" charset="0"/>
                <a:sym typeface="Calibri" charset="0"/>
              </a:rPr>
              <a:t>IMR Process </a:t>
            </a:r>
          </a:p>
          <a:p>
            <a:pPr defTabSz="914400" eaLnBrk="1" hangingPunct="1">
              <a:buClr>
                <a:srgbClr val="000000"/>
              </a:buClr>
              <a:buSzPct val="100000"/>
              <a:buFont typeface="Calibri" charset="0"/>
              <a:buNone/>
            </a:pPr>
            <a:r>
              <a:rPr lang="en-US" altLang="en-US">
                <a:solidFill>
                  <a:srgbClr val="000000"/>
                </a:solidFill>
                <a:latin typeface="Open Sans" charset="0"/>
                <a:sym typeface="Calibri" charset="0"/>
              </a:rPr>
              <a:t>Verification &amp;</a:t>
            </a:r>
          </a:p>
          <a:p>
            <a:pPr defTabSz="914400" eaLnBrk="1" hangingPunct="1">
              <a:buClr>
                <a:srgbClr val="000000"/>
              </a:buClr>
              <a:buSzPct val="100000"/>
              <a:buFont typeface="Calibri" charset="0"/>
              <a:buNone/>
            </a:pPr>
            <a:r>
              <a:rPr lang="en-US" altLang="en-US">
                <a:solidFill>
                  <a:srgbClr val="000000"/>
                </a:solidFill>
                <a:latin typeface="Open Sans" charset="0"/>
                <a:sym typeface="Calibri" charset="0"/>
              </a:rPr>
              <a:t>Assessment of </a:t>
            </a:r>
          </a:p>
          <a:p>
            <a:pPr defTabSz="914400" eaLnBrk="1" hangingPunct="1">
              <a:buClr>
                <a:srgbClr val="000000"/>
              </a:buClr>
              <a:buSzPct val="100000"/>
              <a:buFont typeface="Calibri" charset="0"/>
              <a:buNone/>
            </a:pPr>
            <a:r>
              <a:rPr lang="en-US" altLang="en-US">
                <a:solidFill>
                  <a:srgbClr val="000000"/>
                </a:solidFill>
                <a:latin typeface="Open Sans" charset="0"/>
                <a:sym typeface="Calibri" charset="0"/>
              </a:rPr>
              <a:t>Evidence</a:t>
            </a:r>
          </a:p>
        </p:txBody>
      </p:sp>
      <p:sp>
        <p:nvSpPr>
          <p:cNvPr id="342" name="Shape 342"/>
          <p:cNvSpPr txBox="1">
            <a:spLocks noChangeArrowheads="1"/>
          </p:cNvSpPr>
          <p:nvPr/>
        </p:nvSpPr>
        <p:spPr bwMode="auto">
          <a:xfrm>
            <a:off x="7061200" y="1135063"/>
            <a:ext cx="1912938"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indent="-107950"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eaLnBrk="1" hangingPunct="1">
              <a:buClr>
                <a:srgbClr val="000000"/>
              </a:buClr>
              <a:buSzPct val="100000"/>
              <a:buFont typeface="Calibri" charset="0"/>
              <a:buNone/>
            </a:pPr>
            <a:r>
              <a:rPr lang="en-US" altLang="en-US">
                <a:solidFill>
                  <a:srgbClr val="000000"/>
                </a:solidFill>
                <a:latin typeface="Open Sans" charset="0"/>
                <a:sym typeface="Calibri" charset="0"/>
              </a:rPr>
              <a:t>Detailed reviewer comments</a:t>
            </a:r>
          </a:p>
        </p:txBody>
      </p:sp>
      <p:sp>
        <p:nvSpPr>
          <p:cNvPr id="46087" name="Shape 343"/>
          <p:cNvSpPr>
            <a:spLocks noChangeArrowheads="1"/>
          </p:cNvSpPr>
          <p:nvPr/>
        </p:nvSpPr>
        <p:spPr bwMode="auto">
          <a:xfrm>
            <a:off x="7061200" y="1117600"/>
            <a:ext cx="1912938" cy="877888"/>
          </a:xfrm>
          <a:prstGeom prst="roundRect">
            <a:avLst>
              <a:gd name="adj" fmla="val 16667"/>
            </a:avLst>
          </a:prstGeom>
          <a:noFill/>
          <a:ln w="9525">
            <a:solidFill>
              <a:schemeClr val="accent1"/>
            </a:solidFill>
            <a:miter lim="800000"/>
            <a:headEnd/>
            <a:tailEnd/>
          </a:ln>
          <a:extLst>
            <a:ext uri="{909E8E84-426E-40DD-AFC4-6F175D3DCCD1}">
              <a14:hiddenFill xmlns:a14="http://schemas.microsoft.com/office/drawing/2010/main">
                <a:solidFill>
                  <a:srgbClr val="FFFFFF"/>
                </a:solidFill>
              </a14:hiddenFill>
            </a:ext>
          </a:extLst>
        </p:spPr>
        <p:txBody>
          <a:bodyPr lIns="91425" tIns="45700" rIns="91425" bIns="45700"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buSzPct val="25000"/>
            </a:pPr>
            <a:endParaRPr lang="en-CA" altLang="en-US">
              <a:solidFill>
                <a:srgbClr val="000000"/>
              </a:solidFill>
              <a:sym typeface="Calibri" charset="0"/>
            </a:endParaRPr>
          </a:p>
        </p:txBody>
      </p:sp>
      <p:cxnSp>
        <p:nvCxnSpPr>
          <p:cNvPr id="46088" name="Shape 344"/>
          <p:cNvCxnSpPr>
            <a:cxnSpLocks noChangeShapeType="1"/>
          </p:cNvCxnSpPr>
          <p:nvPr/>
        </p:nvCxnSpPr>
        <p:spPr bwMode="auto">
          <a:xfrm flipH="1">
            <a:off x="1016000" y="1995488"/>
            <a:ext cx="17463" cy="206375"/>
          </a:xfrm>
          <a:prstGeom prst="straightConnector1">
            <a:avLst/>
          </a:prstGeom>
          <a:noFill/>
          <a:ln w="12700">
            <a:solidFill>
              <a:schemeClr val="accent1"/>
            </a:solidFill>
            <a:miter lim="800000"/>
            <a:headEnd/>
            <a:tailEnd type="stealth" w="lg" len="lg"/>
          </a:ln>
          <a:extLst>
            <a:ext uri="{909E8E84-426E-40DD-AFC4-6F175D3DCCD1}">
              <a14:hiddenFill xmlns:a14="http://schemas.microsoft.com/office/drawing/2010/main">
                <a:noFill/>
              </a14:hiddenFill>
            </a:ext>
          </a:extLst>
        </p:spPr>
      </p:cxnSp>
      <p:cxnSp>
        <p:nvCxnSpPr>
          <p:cNvPr id="46089" name="Shape 345"/>
          <p:cNvCxnSpPr>
            <a:cxnSpLocks noChangeShapeType="1"/>
          </p:cNvCxnSpPr>
          <p:nvPr/>
        </p:nvCxnSpPr>
        <p:spPr bwMode="auto">
          <a:xfrm>
            <a:off x="8018463" y="1995488"/>
            <a:ext cx="0" cy="206375"/>
          </a:xfrm>
          <a:prstGeom prst="straightConnector1">
            <a:avLst/>
          </a:prstGeom>
          <a:noFill/>
          <a:ln w="12700">
            <a:solidFill>
              <a:schemeClr val="accent1"/>
            </a:solidFill>
            <a:miter lim="800000"/>
            <a:headEnd/>
            <a:tailEnd type="stealth" w="lg" len="lg"/>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3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4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Content Placeholder 2"/>
          <p:cNvSpPr>
            <a:spLocks noGrp="1"/>
          </p:cNvSpPr>
          <p:nvPr>
            <p:ph idx="1"/>
          </p:nvPr>
        </p:nvSpPr>
        <p:spPr>
          <a:xfrm>
            <a:off x="471488" y="374650"/>
            <a:ext cx="8308975" cy="3551238"/>
          </a:xfrm>
        </p:spPr>
        <p:txBody>
          <a:bodyPr/>
          <a:lstStyle/>
          <a:p>
            <a:pPr>
              <a:buFontTx/>
              <a:buNone/>
            </a:pPr>
            <a:r>
              <a:rPr lang="ja-JP" altLang="en-US" sz="2900" i="1"/>
              <a:t>“</a:t>
            </a:r>
            <a:r>
              <a:rPr lang="en-CA" altLang="ja-JP" sz="2900" i="1"/>
              <a:t>The trials we have comprise islands of evidence, linked by shorter and longer bridges of extrapolation spanning oceans of uncertainty </a:t>
            </a:r>
            <a:r>
              <a:rPr lang="mr-IN" altLang="ja-JP" sz="2900" i="1"/>
              <a:t>…</a:t>
            </a:r>
            <a:r>
              <a:rPr lang="en-CA" altLang="ja-JP" sz="2900" i="1"/>
              <a:t> </a:t>
            </a:r>
          </a:p>
          <a:p>
            <a:pPr>
              <a:buFontTx/>
              <a:buNone/>
            </a:pPr>
            <a:r>
              <a:rPr lang="en-CA" altLang="en-US" sz="2900" i="1"/>
              <a:t>The longer the bridge and the farther we are from an island, the shakier the extrapolation</a:t>
            </a:r>
            <a:r>
              <a:rPr lang="mr-IN" altLang="en-US" sz="2900" i="1"/>
              <a:t>…</a:t>
            </a:r>
            <a:endParaRPr lang="en-CA" altLang="en-US" sz="2900" i="1"/>
          </a:p>
          <a:p>
            <a:pPr>
              <a:buFontTx/>
              <a:buNone/>
            </a:pPr>
            <a:r>
              <a:rPr lang="en-CA" altLang="en-US" sz="2900" i="1"/>
              <a:t>More good outcomes trials means more islands, shorter bridges and less uncertainty</a:t>
            </a:r>
            <a:r>
              <a:rPr lang="mr-IN" altLang="en-US" sz="2900" i="1"/>
              <a:t>…</a:t>
            </a:r>
            <a:endParaRPr lang="en-CA" altLang="en-US" sz="2900" i="1"/>
          </a:p>
          <a:p>
            <a:pPr>
              <a:buFontTx/>
              <a:buNone/>
            </a:pPr>
            <a:r>
              <a:rPr lang="en-CA" altLang="en-US" sz="2900" i="1"/>
              <a:t>But there will always be an ocean to span and a bridge to cross.”</a:t>
            </a:r>
            <a:endParaRPr lang="en-US" altLang="en-US" sz="2900" i="1"/>
          </a:p>
        </p:txBody>
      </p:sp>
      <p:sp>
        <p:nvSpPr>
          <p:cNvPr id="64514" name="TextBox 3"/>
          <p:cNvSpPr txBox="1">
            <a:spLocks noChangeArrowheads="1"/>
          </p:cNvSpPr>
          <p:nvPr/>
        </p:nvSpPr>
        <p:spPr bwMode="auto">
          <a:xfrm>
            <a:off x="1052513" y="5697538"/>
            <a:ext cx="54864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13" rIns="91425" bIns="45713">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defTabSz="841375" eaLnBrk="0" fontAlgn="base" hangingPunct="0">
              <a:spcBef>
                <a:spcPct val="0"/>
              </a:spcBef>
              <a:spcAft>
                <a:spcPct val="0"/>
              </a:spcAft>
              <a:defRPr sz="1700">
                <a:solidFill>
                  <a:schemeClr val="tx1"/>
                </a:solidFill>
                <a:latin typeface="Calibri" charset="0"/>
                <a:ea typeface="MS PGothic" charset="-128"/>
              </a:defRPr>
            </a:lvl6pPr>
            <a:lvl7pPr marL="2971800" indent="-228600" defTabSz="841375" eaLnBrk="0" fontAlgn="base" hangingPunct="0">
              <a:spcBef>
                <a:spcPct val="0"/>
              </a:spcBef>
              <a:spcAft>
                <a:spcPct val="0"/>
              </a:spcAft>
              <a:defRPr sz="1700">
                <a:solidFill>
                  <a:schemeClr val="tx1"/>
                </a:solidFill>
                <a:latin typeface="Calibri" charset="0"/>
                <a:ea typeface="MS PGothic" charset="-128"/>
              </a:defRPr>
            </a:lvl7pPr>
            <a:lvl8pPr marL="3429000" indent="-228600" defTabSz="841375" eaLnBrk="0" fontAlgn="base" hangingPunct="0">
              <a:spcBef>
                <a:spcPct val="0"/>
              </a:spcBef>
              <a:spcAft>
                <a:spcPct val="0"/>
              </a:spcAft>
              <a:defRPr sz="1700">
                <a:solidFill>
                  <a:schemeClr val="tx1"/>
                </a:solidFill>
                <a:latin typeface="Calibri" charset="0"/>
                <a:ea typeface="MS PGothic" charset="-128"/>
              </a:defRPr>
            </a:lvl8pPr>
            <a:lvl9pPr marL="3886200" indent="-228600" defTabSz="841375" eaLnBrk="0" fontAlgn="base" hangingPunct="0">
              <a:spcBef>
                <a:spcPct val="0"/>
              </a:spcBef>
              <a:spcAft>
                <a:spcPct val="0"/>
              </a:spcAft>
              <a:defRPr sz="1700">
                <a:solidFill>
                  <a:schemeClr val="tx1"/>
                </a:solidFill>
                <a:latin typeface="Calibri" charset="0"/>
                <a:ea typeface="MS PGothic" charset="-128"/>
              </a:defRPr>
            </a:lvl9pPr>
          </a:lstStyle>
          <a:p>
            <a:pPr eaLnBrk="1" hangingPunct="1"/>
            <a:r>
              <a:rPr lang="en-US" altLang="en-US" sz="2400" i="1">
                <a:solidFill>
                  <a:srgbClr val="000000"/>
                </a:solidFill>
                <a:latin typeface="Georgia" charset="0"/>
              </a:rPr>
              <a:t>(Hertzel Gerstein, 2015)</a:t>
            </a:r>
            <a:endParaRPr lang="en-US" altLang="en-US" sz="2400">
              <a:solidFill>
                <a:srgbClr val="000000"/>
              </a:solidFill>
              <a:latin typeface="Georgia"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4"/>
          <p:cNvSpPr>
            <a:spLocks noGrp="1"/>
          </p:cNvSpPr>
          <p:nvPr>
            <p:ph type="title"/>
          </p:nvPr>
        </p:nvSpPr>
        <p:spPr>
          <a:xfrm>
            <a:off x="666750" y="147638"/>
            <a:ext cx="7886700" cy="1325562"/>
          </a:xfrm>
        </p:spPr>
        <p:txBody>
          <a:bodyPr/>
          <a:lstStyle/>
          <a:p>
            <a:pPr algn="ctr"/>
            <a:r>
              <a:rPr lang="en-US" altLang="en-US" sz="3600" b="0"/>
              <a:t>Visit </a:t>
            </a:r>
            <a:r>
              <a:rPr lang="en-US" altLang="en-US" sz="3600"/>
              <a:t>guidelines.diabetes.ca</a:t>
            </a:r>
            <a:r>
              <a:rPr lang="en-US" altLang="en-US" sz="3600" b="0"/>
              <a:t> </a:t>
            </a:r>
            <a:br>
              <a:rPr lang="en-US" altLang="en-US" sz="3600" b="0"/>
            </a:br>
            <a:endParaRPr lang="en-US" altLang="en-US" sz="3600" b="0"/>
          </a:p>
        </p:txBody>
      </p:sp>
      <p:pic>
        <p:nvPicPr>
          <p:cNvPr id="48130"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1030288"/>
            <a:ext cx="9144000" cy="572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1"/>
          <p:cNvSpPr>
            <a:spLocks noGrp="1"/>
          </p:cNvSpPr>
          <p:nvPr>
            <p:ph type="title"/>
          </p:nvPr>
        </p:nvSpPr>
        <p:spPr>
          <a:xfrm>
            <a:off x="641350" y="0"/>
            <a:ext cx="7886700" cy="1325563"/>
          </a:xfrm>
        </p:spPr>
        <p:txBody>
          <a:bodyPr/>
          <a:lstStyle/>
          <a:p>
            <a:pPr algn="ctr"/>
            <a:r>
              <a:rPr lang="en-US" altLang="en-US"/>
              <a:t>Or download the App</a:t>
            </a:r>
          </a:p>
        </p:txBody>
      </p:sp>
      <p:pic>
        <p:nvPicPr>
          <p:cNvPr id="4915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67238" y="2103438"/>
            <a:ext cx="40227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5"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90613" y="1090613"/>
            <a:ext cx="3052762" cy="543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idx="4294967295"/>
          </p:nvPr>
        </p:nvSpPr>
        <p:spPr/>
        <p:txBody>
          <a:bodyPr/>
          <a:lstStyle/>
          <a:p>
            <a:r>
              <a:rPr lang="en-US" altLang="en-US">
                <a:latin typeface="Arial" charset="0"/>
              </a:rPr>
              <a:t>Diabetes Canada Clinical Practice Guidelines</a:t>
            </a:r>
          </a:p>
        </p:txBody>
      </p:sp>
      <p:sp>
        <p:nvSpPr>
          <p:cNvPr id="50178" name="Content Placeholder 2"/>
          <p:cNvSpPr>
            <a:spLocks noGrp="1"/>
          </p:cNvSpPr>
          <p:nvPr>
            <p:ph idx="4294967295"/>
          </p:nvPr>
        </p:nvSpPr>
        <p:spPr/>
        <p:txBody>
          <a:bodyPr/>
          <a:lstStyle/>
          <a:p>
            <a:pPr marL="0" indent="0">
              <a:buFontTx/>
              <a:buNone/>
            </a:pPr>
            <a:endParaRPr lang="en-US" altLang="en-US">
              <a:latin typeface="Arial" charset="0"/>
              <a:hlinkClick r:id="rId3"/>
            </a:endParaRPr>
          </a:p>
          <a:p>
            <a:pPr marL="0" indent="0">
              <a:buFontTx/>
              <a:buNone/>
            </a:pPr>
            <a:r>
              <a:rPr lang="en-US" altLang="en-US">
                <a:solidFill>
                  <a:srgbClr val="C00000"/>
                </a:solidFill>
                <a:latin typeface="Arial" charset="0"/>
                <a:hlinkClick r:id="rId3"/>
              </a:rPr>
              <a:t>www.guidelines.diabetes.ca</a:t>
            </a:r>
            <a:r>
              <a:rPr lang="en-US" altLang="en-US">
                <a:solidFill>
                  <a:srgbClr val="C00000"/>
                </a:solidFill>
                <a:latin typeface="Arial" charset="0"/>
              </a:rPr>
              <a:t> </a:t>
            </a:r>
            <a:r>
              <a:rPr lang="en-US" altLang="en-US">
                <a:solidFill>
                  <a:schemeClr val="accent1"/>
                </a:solidFill>
                <a:latin typeface="Arial" charset="0"/>
              </a:rPr>
              <a:t>– for health-care providers</a:t>
            </a:r>
          </a:p>
          <a:p>
            <a:pPr marL="0" indent="0">
              <a:buFontTx/>
              <a:buNone/>
            </a:pPr>
            <a:endParaRPr lang="en-US" altLang="en-US">
              <a:solidFill>
                <a:schemeClr val="accent1"/>
              </a:solidFill>
              <a:latin typeface="Arial" charset="0"/>
            </a:endParaRPr>
          </a:p>
          <a:p>
            <a:pPr marL="0" indent="0">
              <a:buFontTx/>
              <a:buNone/>
            </a:pPr>
            <a:r>
              <a:rPr lang="en-US" altLang="en-US">
                <a:latin typeface="Arial" charset="0"/>
              </a:rPr>
              <a:t>1-800-BANTING (226-8464)</a:t>
            </a:r>
          </a:p>
          <a:p>
            <a:pPr marL="0" indent="0">
              <a:buFontTx/>
              <a:buNone/>
            </a:pPr>
            <a:endParaRPr lang="en-US" altLang="en-US">
              <a:latin typeface="Arial" charset="0"/>
            </a:endParaRPr>
          </a:p>
          <a:p>
            <a:pPr marL="0" indent="0">
              <a:buFontTx/>
              <a:buNone/>
            </a:pPr>
            <a:r>
              <a:rPr lang="en-US" altLang="en-US">
                <a:latin typeface="Arial" charset="0"/>
                <a:hlinkClick r:id="rId4"/>
              </a:rPr>
              <a:t>www.diabetes.ca </a:t>
            </a:r>
            <a:r>
              <a:rPr lang="en-US" altLang="en-US">
                <a:solidFill>
                  <a:schemeClr val="accent1"/>
                </a:solidFill>
                <a:latin typeface="Arial" charset="0"/>
              </a:rPr>
              <a:t>– for people with diabetes</a:t>
            </a:r>
          </a:p>
          <a:p>
            <a:pPr marL="0" indent="0">
              <a:buFontTx/>
              <a:buNone/>
            </a:pPr>
            <a:endParaRPr lang="en-US" altLang="en-US">
              <a:solidFill>
                <a:schemeClr val="accent1"/>
              </a:solidFill>
              <a:latin typeface="Arial" charset="0"/>
            </a:endParaRPr>
          </a:p>
          <a:p>
            <a:pPr marL="0" indent="0"/>
            <a:endParaRPr lang="en-US" altLang="en-US">
              <a:latin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idx="4294967295"/>
          </p:nvPr>
        </p:nvSpPr>
        <p:spPr>
          <a:xfrm>
            <a:off x="628650" y="368300"/>
            <a:ext cx="7886700" cy="1325563"/>
          </a:xfrm>
        </p:spPr>
        <p:txBody>
          <a:bodyPr lIns="91425" tIns="45713" rIns="91425" bIns="45713"/>
          <a:lstStyle/>
          <a:p>
            <a:r>
              <a:rPr lang="en-US" altLang="en-US"/>
              <a:t>Methods – Guiding Principles</a:t>
            </a:r>
          </a:p>
        </p:txBody>
      </p:sp>
      <p:sp>
        <p:nvSpPr>
          <p:cNvPr id="17410" name="Content Placeholder 2"/>
          <p:cNvSpPr>
            <a:spLocks noGrp="1"/>
          </p:cNvSpPr>
          <p:nvPr>
            <p:ph idx="4294967295"/>
          </p:nvPr>
        </p:nvSpPr>
        <p:spPr>
          <a:xfrm>
            <a:off x="625475" y="1828800"/>
            <a:ext cx="7886700" cy="4329113"/>
          </a:xfrm>
        </p:spPr>
        <p:txBody>
          <a:bodyPr lIns="91425" tIns="45713" rIns="91425" bIns="45713"/>
          <a:lstStyle/>
          <a:p>
            <a:pPr marL="341313" indent="-341313" defTabSz="914400">
              <a:spcAft>
                <a:spcPts val="1200"/>
              </a:spcAft>
            </a:pPr>
            <a:r>
              <a:rPr lang="en-US" altLang="en-US" sz="2400" b="0"/>
              <a:t>Building on 2013 CPGs</a:t>
            </a:r>
          </a:p>
          <a:p>
            <a:pPr marL="341313" indent="-341313" defTabSz="914400">
              <a:spcAft>
                <a:spcPts val="1200"/>
              </a:spcAft>
            </a:pPr>
            <a:r>
              <a:rPr lang="en-US" altLang="en-US" sz="2400" b="0"/>
              <a:t>Rigorous, evidence-based</a:t>
            </a:r>
          </a:p>
          <a:p>
            <a:pPr marL="341313" indent="-341313" defTabSz="914400">
              <a:spcAft>
                <a:spcPts val="1200"/>
              </a:spcAft>
            </a:pPr>
            <a:r>
              <a:rPr lang="en-US" altLang="en-US" sz="2400" b="0"/>
              <a:t>Transparency – process, evidence that guidelines are based on and how we evaluated that evidence</a:t>
            </a:r>
          </a:p>
          <a:p>
            <a:pPr marL="341313" indent="-341313" defTabSz="914400">
              <a:spcAft>
                <a:spcPts val="1200"/>
              </a:spcAft>
            </a:pPr>
            <a:r>
              <a:rPr lang="en-US" altLang="en-US" sz="2400" b="0"/>
              <a:t>Fulfill criteria outlined in AGREE II instrument </a:t>
            </a:r>
          </a:p>
          <a:p>
            <a:pPr marL="341313" indent="-341313" defTabSz="914400">
              <a:spcAft>
                <a:spcPts val="1200"/>
              </a:spcAft>
            </a:pPr>
            <a:r>
              <a:rPr lang="en-US" altLang="en-US" sz="2400" b="0"/>
              <a:t>Harmonization with other guidelines</a:t>
            </a:r>
          </a:p>
          <a:p>
            <a:pPr marL="341313" indent="-341313" defTabSz="914400"/>
            <a:endParaRPr lang="en-US" altLang="en-US" sz="2400"/>
          </a:p>
        </p:txBody>
      </p:sp>
      <p:sp>
        <p:nvSpPr>
          <p:cNvPr id="68612"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idx="4294967295"/>
          </p:nvPr>
        </p:nvSpPr>
        <p:spPr>
          <a:xfrm>
            <a:off x="628650" y="368300"/>
            <a:ext cx="7886700" cy="1325563"/>
          </a:xfrm>
        </p:spPr>
        <p:txBody>
          <a:bodyPr lIns="91425" tIns="45713" rIns="91425" bIns="45713"/>
          <a:lstStyle/>
          <a:p>
            <a:r>
              <a:rPr lang="en-US" altLang="en-US"/>
              <a:t>The Process</a:t>
            </a:r>
          </a:p>
        </p:txBody>
      </p:sp>
      <p:sp>
        <p:nvSpPr>
          <p:cNvPr id="18434" name="Content Placeholder 2"/>
          <p:cNvSpPr>
            <a:spLocks noGrp="1"/>
          </p:cNvSpPr>
          <p:nvPr>
            <p:ph idx="4294967295"/>
          </p:nvPr>
        </p:nvSpPr>
        <p:spPr>
          <a:xfrm>
            <a:off x="911225" y="1676400"/>
            <a:ext cx="7165975" cy="4114800"/>
          </a:xfrm>
        </p:spPr>
        <p:txBody>
          <a:bodyPr lIns="91425" tIns="45713" rIns="91425" bIns="45713"/>
          <a:lstStyle/>
          <a:p>
            <a:pPr marL="457200" indent="-457200" defTabSz="914400">
              <a:lnSpc>
                <a:spcPct val="120000"/>
              </a:lnSpc>
              <a:buFont typeface="Verdana" charset="0"/>
              <a:buAutoNum type="arabicPeriod"/>
            </a:pPr>
            <a:r>
              <a:rPr lang="en-US" altLang="en-US" sz="2400" b="0"/>
              <a:t>Develop clinical questions</a:t>
            </a:r>
          </a:p>
          <a:p>
            <a:pPr marL="457200" indent="-457200" defTabSz="914400">
              <a:lnSpc>
                <a:spcPct val="120000"/>
              </a:lnSpc>
              <a:buFont typeface="Verdana" charset="0"/>
              <a:buAutoNum type="arabicPeriod"/>
            </a:pPr>
            <a:r>
              <a:rPr lang="en-US" altLang="en-US" sz="2400" b="0"/>
              <a:t>Centralized literature search (X3)</a:t>
            </a:r>
          </a:p>
          <a:p>
            <a:pPr marL="457200" indent="-457200" defTabSz="914400">
              <a:lnSpc>
                <a:spcPct val="120000"/>
              </a:lnSpc>
              <a:buFont typeface="Verdana" charset="0"/>
              <a:buAutoNum type="arabicPeriod"/>
            </a:pPr>
            <a:r>
              <a:rPr lang="en-US" altLang="en-US" sz="2400" b="0"/>
              <a:t>Review of literature search</a:t>
            </a:r>
          </a:p>
          <a:p>
            <a:pPr marL="457200" indent="-457200" defTabSz="914400">
              <a:lnSpc>
                <a:spcPct val="120000"/>
              </a:lnSpc>
              <a:buFont typeface="Verdana" charset="0"/>
              <a:buAutoNum type="arabicPeriod"/>
            </a:pPr>
            <a:r>
              <a:rPr lang="en-US" altLang="en-US" sz="2400" b="0"/>
              <a:t>Write preamble and recommendations</a:t>
            </a:r>
          </a:p>
          <a:p>
            <a:pPr marL="457200" indent="-457200" defTabSz="914400">
              <a:lnSpc>
                <a:spcPct val="120000"/>
              </a:lnSpc>
              <a:buFont typeface="Verdana" charset="0"/>
              <a:buAutoNum type="arabicPeriod"/>
            </a:pPr>
            <a:r>
              <a:rPr lang="en-US" altLang="en-US" sz="2400" b="0"/>
              <a:t>Every recommendation reviewed and approved by 100% consensus of Steering Committee</a:t>
            </a:r>
          </a:p>
          <a:p>
            <a:pPr marL="457200" indent="-457200" defTabSz="914400">
              <a:lnSpc>
                <a:spcPct val="120000"/>
              </a:lnSpc>
              <a:buFont typeface="Arial" charset="0"/>
              <a:buNone/>
            </a:pPr>
            <a:endParaRPr lang="en-US" altLang="en-US" sz="2400" b="0"/>
          </a:p>
        </p:txBody>
      </p:sp>
      <p:sp>
        <p:nvSpPr>
          <p:cNvPr id="69636"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3"/>
          <p:cNvSpPr>
            <a:spLocks noGrp="1"/>
          </p:cNvSpPr>
          <p:nvPr>
            <p:ph type="title" idx="4294967295"/>
          </p:nvPr>
        </p:nvSpPr>
        <p:spPr/>
        <p:txBody>
          <a:bodyPr lIns="91425" tIns="45713" rIns="91425" bIns="45713"/>
          <a:lstStyle/>
          <a:p>
            <a:r>
              <a:rPr lang="en-US" altLang="en-US"/>
              <a:t>The Process (continued)</a:t>
            </a:r>
          </a:p>
        </p:txBody>
      </p:sp>
      <p:sp>
        <p:nvSpPr>
          <p:cNvPr id="19458" name="Content Placeholder 4"/>
          <p:cNvSpPr>
            <a:spLocks noGrp="1"/>
          </p:cNvSpPr>
          <p:nvPr>
            <p:ph idx="4294967295"/>
          </p:nvPr>
        </p:nvSpPr>
        <p:spPr>
          <a:xfrm>
            <a:off x="628650" y="1825625"/>
            <a:ext cx="6726238" cy="4329113"/>
          </a:xfrm>
        </p:spPr>
        <p:txBody>
          <a:bodyPr lIns="91425" tIns="45713" rIns="91425" bIns="45713"/>
          <a:lstStyle/>
          <a:p>
            <a:pPr marL="457200" indent="-457200" defTabSz="914400">
              <a:lnSpc>
                <a:spcPct val="120000"/>
              </a:lnSpc>
              <a:buFont typeface="Verdana" charset="0"/>
              <a:buAutoNum type="arabicPeriod" startAt="6"/>
            </a:pPr>
            <a:r>
              <a:rPr lang="en-US" altLang="en-US" sz="2400" b="0"/>
              <a:t>External Review (national, international)</a:t>
            </a:r>
          </a:p>
          <a:p>
            <a:pPr marL="457200" indent="-457200" defTabSz="914400">
              <a:lnSpc>
                <a:spcPct val="120000"/>
              </a:lnSpc>
              <a:buFont typeface="Verdana" charset="0"/>
              <a:buAutoNum type="arabicPeriod" startAt="6"/>
            </a:pPr>
            <a:r>
              <a:rPr lang="en-US" altLang="en-US" sz="2400" b="0"/>
              <a:t>Independent Methods Review</a:t>
            </a:r>
          </a:p>
          <a:p>
            <a:pPr marL="457200" indent="-457200" defTabSz="914400">
              <a:lnSpc>
                <a:spcPct val="120000"/>
              </a:lnSpc>
              <a:buFont typeface="Verdana" charset="0"/>
              <a:buAutoNum type="arabicPeriod" startAt="6"/>
            </a:pPr>
            <a:r>
              <a:rPr lang="en-US" altLang="en-US" sz="2400" b="0"/>
              <a:t>Final approval of Steering Committee</a:t>
            </a:r>
          </a:p>
          <a:p>
            <a:pPr marL="457200" indent="-457200" defTabSz="914400">
              <a:lnSpc>
                <a:spcPct val="120000"/>
              </a:lnSpc>
              <a:buFont typeface="Verdana" charset="0"/>
              <a:buAutoNum type="arabicPeriod" startAt="6"/>
            </a:pPr>
            <a:r>
              <a:rPr lang="en-US" altLang="en-US" sz="2400" b="0"/>
              <a:t>Publication</a:t>
            </a:r>
          </a:p>
          <a:p>
            <a:pPr marL="457200" indent="-457200" defTabSz="914400">
              <a:lnSpc>
                <a:spcPct val="120000"/>
              </a:lnSpc>
              <a:buFont typeface="Verdana" charset="0"/>
              <a:buAutoNum type="arabicPeriod" startAt="6"/>
            </a:pPr>
            <a:r>
              <a:rPr lang="en-US" altLang="en-US" sz="2400" b="0"/>
              <a:t>Dissemination and Implementation </a:t>
            </a:r>
          </a:p>
        </p:txBody>
      </p:sp>
      <p:sp>
        <p:nvSpPr>
          <p:cNvPr id="70660"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ChangeArrowheads="1"/>
          </p:cNvSpPr>
          <p:nvPr>
            <p:ph type="title" idx="4294967295"/>
          </p:nvPr>
        </p:nvSpPr>
        <p:spPr/>
        <p:txBody>
          <a:bodyPr lIns="91425" tIns="45713" rIns="91425" bIns="45713"/>
          <a:lstStyle/>
          <a:p>
            <a:pPr eaLnBrk="1" hangingPunct="1"/>
            <a:r>
              <a:rPr lang="en-US" altLang="en-US"/>
              <a:t>Identifying Articles</a:t>
            </a:r>
          </a:p>
        </p:txBody>
      </p:sp>
      <p:sp>
        <p:nvSpPr>
          <p:cNvPr id="20482" name="Rectangle 3"/>
          <p:cNvSpPr>
            <a:spLocks noGrp="1" noChangeArrowheads="1"/>
          </p:cNvSpPr>
          <p:nvPr>
            <p:ph type="body" idx="4294967295"/>
          </p:nvPr>
        </p:nvSpPr>
        <p:spPr>
          <a:xfrm>
            <a:off x="625475" y="1828800"/>
            <a:ext cx="7886700" cy="4329113"/>
          </a:xfrm>
        </p:spPr>
        <p:txBody>
          <a:bodyPr lIns="91425" tIns="45713" rIns="91425" bIns="45713"/>
          <a:lstStyle/>
          <a:p>
            <a:pPr marL="341313" indent="-341313" defTabSz="914400" eaLnBrk="1" hangingPunct="1">
              <a:lnSpc>
                <a:spcPct val="100000"/>
              </a:lnSpc>
            </a:pPr>
            <a:r>
              <a:rPr lang="en-US" altLang="en-US" sz="2400"/>
              <a:t>Identifying clinically important questions</a:t>
            </a:r>
          </a:p>
          <a:p>
            <a:pPr marL="741363" lvl="1" indent="-284163" defTabSz="914400" eaLnBrk="1" hangingPunct="1">
              <a:lnSpc>
                <a:spcPct val="100000"/>
              </a:lnSpc>
            </a:pPr>
            <a:r>
              <a:rPr lang="en-US" altLang="en-US" sz="2400"/>
              <a:t>Treatment or prevention</a:t>
            </a:r>
          </a:p>
          <a:p>
            <a:pPr marL="741363" lvl="1" indent="-284163" defTabSz="914400" eaLnBrk="1" hangingPunct="1">
              <a:lnSpc>
                <a:spcPct val="100000"/>
              </a:lnSpc>
            </a:pPr>
            <a:r>
              <a:rPr lang="en-US" altLang="en-US" sz="2400"/>
              <a:t>Diagnosis</a:t>
            </a:r>
          </a:p>
          <a:p>
            <a:pPr marL="741363" lvl="1" indent="-284163" defTabSz="914400" eaLnBrk="1" hangingPunct="1">
              <a:lnSpc>
                <a:spcPct val="100000"/>
              </a:lnSpc>
            </a:pPr>
            <a:r>
              <a:rPr lang="en-US" altLang="en-US" sz="2400"/>
              <a:t>Prognosis</a:t>
            </a:r>
          </a:p>
          <a:p>
            <a:pPr marL="741363" lvl="1" indent="-284163" defTabSz="914400" eaLnBrk="1" hangingPunct="1">
              <a:lnSpc>
                <a:spcPct val="100000"/>
              </a:lnSpc>
            </a:pPr>
            <a:endParaRPr lang="en-US" altLang="en-US" sz="700"/>
          </a:p>
          <a:p>
            <a:pPr marL="341313" indent="-341313" defTabSz="914400" eaLnBrk="1" hangingPunct="1">
              <a:lnSpc>
                <a:spcPct val="100000"/>
              </a:lnSpc>
            </a:pPr>
            <a:r>
              <a:rPr lang="en-US" altLang="en-US" sz="2400"/>
              <a:t>Centralized literature search</a:t>
            </a:r>
          </a:p>
          <a:p>
            <a:pPr marL="741363" lvl="1" indent="-284163" defTabSz="914400" eaLnBrk="1" hangingPunct="1">
              <a:lnSpc>
                <a:spcPct val="100000"/>
              </a:lnSpc>
            </a:pPr>
            <a:r>
              <a:rPr lang="en-US" altLang="en-US" sz="2400"/>
              <a:t>Systematically conducted lit searches</a:t>
            </a:r>
          </a:p>
          <a:p>
            <a:pPr marL="741363" lvl="1" indent="-284163" defTabSz="914400" eaLnBrk="1" hangingPunct="1">
              <a:lnSpc>
                <a:spcPct val="100000"/>
              </a:lnSpc>
            </a:pPr>
            <a:r>
              <a:rPr lang="en-US" altLang="en-US" sz="2400"/>
              <a:t>Known articles</a:t>
            </a:r>
          </a:p>
          <a:p>
            <a:pPr marL="741363" lvl="1" indent="-284163" defTabSz="914400" eaLnBrk="1" hangingPunct="1">
              <a:lnSpc>
                <a:spcPct val="100000"/>
              </a:lnSpc>
            </a:pPr>
            <a:r>
              <a:rPr lang="en-US" altLang="en-US" sz="2400"/>
              <a:t>Manual search of listed citations from articles</a:t>
            </a:r>
          </a:p>
          <a:p>
            <a:pPr marL="741363" lvl="1" indent="-284163" defTabSz="914400" eaLnBrk="1" hangingPunct="1">
              <a:lnSpc>
                <a:spcPct val="100000"/>
              </a:lnSpc>
              <a:buFont typeface="Arial" charset="0"/>
              <a:buNone/>
            </a:pPr>
            <a:endParaRPr lang="en-US" altLang="en-US" sz="2400"/>
          </a:p>
        </p:txBody>
      </p:sp>
      <p:sp>
        <p:nvSpPr>
          <p:cNvPr id="71684"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4"/>
          <p:cNvSpPr>
            <a:spLocks noGrp="1"/>
          </p:cNvSpPr>
          <p:nvPr>
            <p:ph type="title" idx="4294967295"/>
          </p:nvPr>
        </p:nvSpPr>
        <p:spPr>
          <a:xfrm>
            <a:off x="628650" y="307975"/>
            <a:ext cx="7886700" cy="1325563"/>
          </a:xfrm>
        </p:spPr>
        <p:txBody>
          <a:bodyPr/>
          <a:lstStyle/>
          <a:p>
            <a:r>
              <a:rPr lang="en-US" altLang="en-US" sz="3600"/>
              <a:t>Literature Review Flow Diagram</a:t>
            </a:r>
            <a:endParaRPr lang="en-CA" altLang="en-US" sz="3600"/>
          </a:p>
        </p:txBody>
      </p:sp>
      <p:sp>
        <p:nvSpPr>
          <p:cNvPr id="22530" name="Wave 5"/>
          <p:cNvSpPr>
            <a:spLocks noChangeArrowheads="1"/>
          </p:cNvSpPr>
          <p:nvPr/>
        </p:nvSpPr>
        <p:spPr bwMode="auto">
          <a:xfrm>
            <a:off x="8096250" y="84138"/>
            <a:ext cx="838200" cy="609600"/>
          </a:xfrm>
          <a:prstGeom prst="wave">
            <a:avLst>
              <a:gd name="adj1" fmla="val 12500"/>
              <a:gd name="adj2" fmla="val 0"/>
            </a:avLst>
          </a:prstGeom>
          <a:solidFill>
            <a:schemeClr val="accent1"/>
          </a:solidFill>
          <a:ln w="9525">
            <a:solidFill>
              <a:schemeClr val="accent1"/>
            </a:solidFill>
            <a:round/>
            <a:headEnd/>
            <a:tailEnd/>
          </a:ln>
        </p:spPr>
        <p:txBody>
          <a:bodyPr wrap="none" lIns="45720" tIns="0" rIns="0" bIns="0"/>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r>
              <a:rPr lang="en-US" altLang="en-US" sz="2000" b="1">
                <a:solidFill>
                  <a:schemeClr val="bg1"/>
                </a:solidFill>
                <a:latin typeface="Arial" charset="0"/>
              </a:rPr>
              <a:t>2018</a:t>
            </a:r>
          </a:p>
        </p:txBody>
      </p:sp>
      <p:sp>
        <p:nvSpPr>
          <p:cNvPr id="94219" name="Text Box 11"/>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pic>
        <p:nvPicPr>
          <p:cNvPr id="22532" name="Shape 236"/>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2988" y="1298575"/>
            <a:ext cx="4618037" cy="478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idx="4294967295"/>
          </p:nvPr>
        </p:nvSpPr>
        <p:spPr/>
        <p:txBody>
          <a:bodyPr lIns="91425" tIns="45713" rIns="91425" bIns="45713"/>
          <a:lstStyle/>
          <a:p>
            <a:pPr eaLnBrk="1" hangingPunct="1"/>
            <a:r>
              <a:rPr lang="en-US" altLang="en-US"/>
              <a:t>Rating the Evidence</a:t>
            </a:r>
          </a:p>
        </p:txBody>
      </p:sp>
      <p:sp>
        <p:nvSpPr>
          <p:cNvPr id="23554" name="Rectangle 3"/>
          <p:cNvSpPr>
            <a:spLocks noGrp="1" noChangeArrowheads="1"/>
          </p:cNvSpPr>
          <p:nvPr>
            <p:ph type="body" idx="4294967295"/>
          </p:nvPr>
        </p:nvSpPr>
        <p:spPr>
          <a:xfrm>
            <a:off x="628650" y="5032375"/>
            <a:ext cx="7808913" cy="962025"/>
          </a:xfrm>
        </p:spPr>
        <p:txBody>
          <a:bodyPr lIns="91425" tIns="45713" rIns="91425" bIns="45713"/>
          <a:lstStyle/>
          <a:p>
            <a:pPr marL="341313" indent="-341313" algn="ctr" defTabSz="914400" eaLnBrk="1" hangingPunct="1">
              <a:buFont typeface="Arial" charset="0"/>
              <a:buNone/>
            </a:pPr>
            <a:r>
              <a:rPr lang="en-US" altLang="en-US" sz="2800">
                <a:solidFill>
                  <a:srgbClr val="203864"/>
                </a:solidFill>
              </a:rPr>
              <a:t>Highest</a:t>
            </a:r>
            <a:r>
              <a:rPr lang="en-US" altLang="en-US" sz="2800" b="0">
                <a:solidFill>
                  <a:srgbClr val="203864"/>
                </a:solidFill>
              </a:rPr>
              <a:t> </a:t>
            </a:r>
            <a:r>
              <a:rPr lang="en-US" altLang="en-US" sz="2800" b="0"/>
              <a:t>available level of evidence</a:t>
            </a:r>
          </a:p>
        </p:txBody>
      </p:sp>
      <p:sp>
        <p:nvSpPr>
          <p:cNvPr id="23555" name="Text Box 5"/>
          <p:cNvSpPr txBox="1">
            <a:spLocks noChangeArrowheads="1"/>
          </p:cNvSpPr>
          <p:nvPr/>
        </p:nvSpPr>
        <p:spPr bwMode="auto">
          <a:xfrm>
            <a:off x="2590800" y="1690688"/>
            <a:ext cx="37338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eaLnBrk="1" hangingPunct="1">
              <a:spcBef>
                <a:spcPct val="50000"/>
              </a:spcBef>
            </a:pPr>
            <a:r>
              <a:rPr lang="en-US" altLang="en-US" sz="2800">
                <a:solidFill>
                  <a:srgbClr val="203864"/>
                </a:solidFill>
                <a:latin typeface="Open Sans" charset="0"/>
              </a:rPr>
              <a:t>Relevant studies</a:t>
            </a:r>
          </a:p>
        </p:txBody>
      </p:sp>
      <p:sp>
        <p:nvSpPr>
          <p:cNvPr id="23556" name="AutoShape 6"/>
          <p:cNvSpPr>
            <a:spLocks noChangeArrowheads="1"/>
          </p:cNvSpPr>
          <p:nvPr/>
        </p:nvSpPr>
        <p:spPr bwMode="auto">
          <a:xfrm>
            <a:off x="4038600" y="2392363"/>
            <a:ext cx="685800" cy="641350"/>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endParaRPr lang="en-CA" altLang="en-US" sz="2400">
              <a:latin typeface="Open Sans" charset="0"/>
            </a:endParaRPr>
          </a:p>
        </p:txBody>
      </p:sp>
      <p:sp>
        <p:nvSpPr>
          <p:cNvPr id="23557" name="Text Box 7"/>
          <p:cNvSpPr txBox="1">
            <a:spLocks noChangeArrowheads="1"/>
          </p:cNvSpPr>
          <p:nvPr/>
        </p:nvSpPr>
        <p:spPr bwMode="auto">
          <a:xfrm>
            <a:off x="614363" y="3306763"/>
            <a:ext cx="8001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eaLnBrk="1" hangingPunct="1">
              <a:spcBef>
                <a:spcPct val="20000"/>
              </a:spcBef>
            </a:pPr>
            <a:r>
              <a:rPr lang="en-US" altLang="en-US" sz="2800">
                <a:solidFill>
                  <a:srgbClr val="203864"/>
                </a:solidFill>
                <a:latin typeface="Open Sans" charset="0"/>
              </a:rPr>
              <a:t>Formally assign each a level of evidence</a:t>
            </a:r>
          </a:p>
        </p:txBody>
      </p:sp>
      <p:sp>
        <p:nvSpPr>
          <p:cNvPr id="23558" name="AutoShape 8"/>
          <p:cNvSpPr>
            <a:spLocks noChangeArrowheads="1"/>
          </p:cNvSpPr>
          <p:nvPr/>
        </p:nvSpPr>
        <p:spPr bwMode="auto">
          <a:xfrm>
            <a:off x="4038600" y="4129088"/>
            <a:ext cx="685800" cy="668337"/>
          </a:xfrm>
          <a:prstGeom prst="downArrow">
            <a:avLst>
              <a:gd name="adj1" fmla="val 50000"/>
              <a:gd name="adj2" fmla="val 25000"/>
            </a:avLst>
          </a:prstGeom>
          <a:solidFill>
            <a:schemeClr val="accent1"/>
          </a:solidFill>
          <a:ln w="9525">
            <a:solidFill>
              <a:schemeClr val="tx1"/>
            </a:solidFill>
            <a:miter lim="800000"/>
            <a:headEnd/>
            <a:tailEnd/>
          </a:ln>
        </p:spPr>
        <p:txBody>
          <a:bodyPr wrap="none" anchor="ct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algn="ctr" defTabSz="914400"/>
            <a:endParaRPr lang="en-CA" altLang="en-US" sz="2400">
              <a:latin typeface="Open Sans" charset="0"/>
            </a:endParaRPr>
          </a:p>
        </p:txBody>
      </p:sp>
      <p:sp>
        <p:nvSpPr>
          <p:cNvPr id="73736" name="Text Box 8"/>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3"/>
          <p:cNvSpPr>
            <a:spLocks noGrp="1" noChangeArrowheads="1"/>
          </p:cNvSpPr>
          <p:nvPr>
            <p:ph type="body" idx="4294967295"/>
          </p:nvPr>
        </p:nvSpPr>
        <p:spPr>
          <a:xfrm>
            <a:off x="625475" y="1828800"/>
            <a:ext cx="7886700" cy="4329113"/>
          </a:xfrm>
        </p:spPr>
        <p:txBody>
          <a:bodyPr lIns="91425" tIns="45713" rIns="91425" bIns="45713"/>
          <a:lstStyle/>
          <a:p>
            <a:pPr marL="341313" indent="-341313" defTabSz="914400" eaLnBrk="1" hangingPunct="1">
              <a:lnSpc>
                <a:spcPct val="100000"/>
              </a:lnSpc>
            </a:pPr>
            <a:r>
              <a:rPr lang="en-US" altLang="en-US" sz="2400" b="0"/>
              <a:t>Same standardized approach as in 2008 </a:t>
            </a:r>
          </a:p>
          <a:p>
            <a:pPr marL="341313" indent="-341313" defTabSz="914400" eaLnBrk="1" hangingPunct="1">
              <a:lnSpc>
                <a:spcPct val="100000"/>
              </a:lnSpc>
              <a:buFont typeface="Arial" charset="0"/>
              <a:buNone/>
            </a:pPr>
            <a:endParaRPr lang="en-US" altLang="en-US" sz="2400" b="0"/>
          </a:p>
          <a:p>
            <a:pPr marL="341313" indent="-341313" defTabSz="914400" eaLnBrk="1" hangingPunct="1">
              <a:lnSpc>
                <a:spcPct val="100000"/>
              </a:lnSpc>
            </a:pPr>
            <a:r>
              <a:rPr lang="en-US" altLang="en-US" sz="2400" b="0"/>
              <a:t>Set of </a:t>
            </a:r>
            <a:r>
              <a:rPr lang="ja-JP" altLang="en-US" sz="2400" b="0"/>
              <a:t>‘</a:t>
            </a:r>
            <a:r>
              <a:rPr lang="en-US" altLang="ja-JP" sz="2400" b="0"/>
              <a:t>rules</a:t>
            </a:r>
            <a:r>
              <a:rPr lang="ja-JP" altLang="en-US" sz="2400" b="0"/>
              <a:t>’</a:t>
            </a:r>
            <a:r>
              <a:rPr lang="en-US" altLang="ja-JP" sz="2400" b="0"/>
              <a:t> to rate studies of a certain type (prevention/treatment, diagnosis, prognosis) </a:t>
            </a:r>
          </a:p>
          <a:p>
            <a:pPr marL="341313" indent="-341313" defTabSz="914400" eaLnBrk="1" hangingPunct="1">
              <a:lnSpc>
                <a:spcPct val="100000"/>
              </a:lnSpc>
            </a:pPr>
            <a:endParaRPr lang="en-US" altLang="en-US" sz="2400" b="0"/>
          </a:p>
          <a:p>
            <a:pPr marL="341313" indent="-341313" defTabSz="914400" eaLnBrk="1" hangingPunct="1">
              <a:lnSpc>
                <a:spcPct val="100000"/>
              </a:lnSpc>
            </a:pPr>
            <a:r>
              <a:rPr lang="en-US" altLang="en-US" sz="2400" b="0"/>
              <a:t>Rating depends on study design plus strengths and weaknesses of the study</a:t>
            </a:r>
          </a:p>
        </p:txBody>
      </p:sp>
      <p:sp>
        <p:nvSpPr>
          <p:cNvPr id="25602" name="Rectangle 2"/>
          <p:cNvSpPr>
            <a:spLocks noGrp="1" noChangeArrowheads="1"/>
          </p:cNvSpPr>
          <p:nvPr>
            <p:ph type="title" idx="4294967295"/>
          </p:nvPr>
        </p:nvSpPr>
        <p:spPr/>
        <p:txBody>
          <a:bodyPr lIns="91425" tIns="45713" rIns="91425" bIns="45713"/>
          <a:lstStyle/>
          <a:p>
            <a:pPr eaLnBrk="1" hangingPunct="1"/>
            <a:r>
              <a:rPr lang="en-US" altLang="en-US"/>
              <a:t>Rating the Evidence (cont</a:t>
            </a:r>
            <a:r>
              <a:rPr lang="ja-JP" altLang="en-US"/>
              <a:t>’</a:t>
            </a:r>
            <a:r>
              <a:rPr lang="en-US" altLang="ja-JP"/>
              <a:t>d)</a:t>
            </a:r>
            <a:endParaRPr lang="en-US" altLang="en-US"/>
          </a:p>
        </p:txBody>
      </p:sp>
      <p:sp>
        <p:nvSpPr>
          <p:cNvPr id="75780" name="Text Box 4"/>
          <p:cNvSpPr txBox="1">
            <a:spLocks noChangeArrowheads="1"/>
          </p:cNvSpPr>
          <p:nvPr/>
        </p:nvSpPr>
        <p:spPr bwMode="auto">
          <a:xfrm>
            <a:off x="0" y="60325"/>
            <a:ext cx="7677150" cy="30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a:spAutoFit/>
          </a:bodyPr>
          <a:lstStyle>
            <a:lvl1pPr eaLnBrk="0" hangingPunct="0">
              <a:defRPr sz="1700">
                <a:solidFill>
                  <a:schemeClr val="tx1"/>
                </a:solidFill>
                <a:latin typeface="Calibri" charset="0"/>
                <a:ea typeface="MS PGothic" charset="-128"/>
              </a:defRPr>
            </a:lvl1pPr>
            <a:lvl2pPr marL="742950" indent="-285750" eaLnBrk="0" hangingPunct="0">
              <a:defRPr sz="1700">
                <a:solidFill>
                  <a:schemeClr val="tx1"/>
                </a:solidFill>
                <a:latin typeface="Calibri" charset="0"/>
                <a:ea typeface="MS PGothic" charset="-128"/>
              </a:defRPr>
            </a:lvl2pPr>
            <a:lvl3pPr marL="1143000" indent="-228600" eaLnBrk="0" hangingPunct="0">
              <a:defRPr sz="1700">
                <a:solidFill>
                  <a:schemeClr val="tx1"/>
                </a:solidFill>
                <a:latin typeface="Calibri" charset="0"/>
                <a:ea typeface="MS PGothic" charset="-128"/>
              </a:defRPr>
            </a:lvl3pPr>
            <a:lvl4pPr marL="1600200" indent="-228600" eaLnBrk="0" hangingPunct="0">
              <a:defRPr sz="1700">
                <a:solidFill>
                  <a:schemeClr val="tx1"/>
                </a:solidFill>
                <a:latin typeface="Calibri" charset="0"/>
                <a:ea typeface="MS PGothic" charset="-128"/>
              </a:defRPr>
            </a:lvl4pPr>
            <a:lvl5pPr marL="2057400" indent="-228600" eaLnBrk="0" hangingPunct="0">
              <a:defRPr sz="1700">
                <a:solidFill>
                  <a:schemeClr val="tx1"/>
                </a:solidFill>
                <a:latin typeface="Calibri" charset="0"/>
                <a:ea typeface="MS PGothic" charset="-128"/>
              </a:defRPr>
            </a:lvl5pPr>
            <a:lvl6pPr marL="2514600" indent="-228600" eaLnBrk="0" fontAlgn="base" hangingPunct="0">
              <a:spcBef>
                <a:spcPct val="0"/>
              </a:spcBef>
              <a:spcAft>
                <a:spcPct val="0"/>
              </a:spcAft>
              <a:defRPr sz="1700">
                <a:solidFill>
                  <a:schemeClr val="tx1"/>
                </a:solidFill>
                <a:latin typeface="Calibri" charset="0"/>
                <a:ea typeface="MS PGothic" charset="-128"/>
              </a:defRPr>
            </a:lvl6pPr>
            <a:lvl7pPr marL="2971800" indent="-228600" eaLnBrk="0" fontAlgn="base" hangingPunct="0">
              <a:spcBef>
                <a:spcPct val="0"/>
              </a:spcBef>
              <a:spcAft>
                <a:spcPct val="0"/>
              </a:spcAft>
              <a:defRPr sz="1700">
                <a:solidFill>
                  <a:schemeClr val="tx1"/>
                </a:solidFill>
                <a:latin typeface="Calibri" charset="0"/>
                <a:ea typeface="MS PGothic" charset="-128"/>
              </a:defRPr>
            </a:lvl7pPr>
            <a:lvl8pPr marL="3429000" indent="-228600" eaLnBrk="0" fontAlgn="base" hangingPunct="0">
              <a:spcBef>
                <a:spcPct val="0"/>
              </a:spcBef>
              <a:spcAft>
                <a:spcPct val="0"/>
              </a:spcAft>
              <a:defRPr sz="1700">
                <a:solidFill>
                  <a:schemeClr val="tx1"/>
                </a:solidFill>
                <a:latin typeface="Calibri" charset="0"/>
                <a:ea typeface="MS PGothic" charset="-128"/>
              </a:defRPr>
            </a:lvl8pPr>
            <a:lvl9pPr marL="3886200" indent="-228600" eaLnBrk="0" fontAlgn="base" hangingPunct="0">
              <a:spcBef>
                <a:spcPct val="0"/>
              </a:spcBef>
              <a:spcAft>
                <a:spcPct val="0"/>
              </a:spcAft>
              <a:defRPr sz="1700">
                <a:solidFill>
                  <a:schemeClr val="tx1"/>
                </a:solidFill>
                <a:latin typeface="Calibri" charset="0"/>
                <a:ea typeface="MS PGothic" charset="-128"/>
              </a:defRPr>
            </a:lvl9pPr>
          </a:lstStyle>
          <a:p>
            <a:pPr defTabSz="914400" eaLnBrk="1" hangingPunct="1">
              <a:spcBef>
                <a:spcPct val="50000"/>
              </a:spcBef>
            </a:pPr>
            <a:r>
              <a:rPr lang="en-US" altLang="en-US" sz="1400" i="1"/>
              <a:t>2018 Diabetes Canada CPG – Chapter 2.  Methods  </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iabetes-Canada" id="{2758C9F2-230E-2647-99BB-84C4E5661632}" vid="{AA3FD364-9042-D741-9349-171970A5392E}"/>
    </a:ext>
  </a:extLst>
</a:theme>
</file>

<file path=ppt/theme/theme2.xml><?xml version="1.0" encoding="utf-8"?>
<a:theme xmlns:a="http://schemas.openxmlformats.org/drawingml/2006/main" name="1_Office Theme">
  <a:themeElements>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fontScheme name="1_Office Theme">
      <a:majorFont>
        <a:latin typeface="Open Sans"/>
        <a:ea typeface="ＭＳ Ｐゴシック"/>
        <a:cs typeface=""/>
      </a:majorFont>
      <a:minorFont>
        <a:latin typeface="Open Sans"/>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1_Office Theme 1">
        <a:dk1>
          <a:srgbClr val="000000"/>
        </a:dk1>
        <a:lt1>
          <a:srgbClr val="FFFFFF"/>
        </a:lt1>
        <a:dk2>
          <a:srgbClr val="44546A"/>
        </a:dk2>
        <a:lt2>
          <a:srgbClr val="E7E6E6"/>
        </a:lt2>
        <a:accent1>
          <a:srgbClr val="4472C4"/>
        </a:accent1>
        <a:accent2>
          <a:srgbClr val="ED7D31"/>
        </a:accent2>
        <a:accent3>
          <a:srgbClr val="FFFFFF"/>
        </a:accent3>
        <a:accent4>
          <a:srgbClr val="000000"/>
        </a:accent4>
        <a:accent5>
          <a:srgbClr val="B0BCDE"/>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Diabetes-Canada</Template>
  <TotalTime>714</TotalTime>
  <Words>1190</Words>
  <Application>Microsoft Macintosh PowerPoint</Application>
  <PresentationFormat>Letter Paper (8.5x11 in)</PresentationFormat>
  <Paragraphs>242</Paragraphs>
  <Slides>29</Slides>
  <Notes>9</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29</vt:i4>
      </vt:variant>
    </vt:vector>
  </HeadingPairs>
  <TitlesOfParts>
    <vt:vector size="42" baseType="lpstr">
      <vt:lpstr>Calibri</vt:lpstr>
      <vt:lpstr>Georgia</vt:lpstr>
      <vt:lpstr>Gulim</vt:lpstr>
      <vt:lpstr>MS PGothic</vt:lpstr>
      <vt:lpstr>ＭＳ Ｐゴシック</vt:lpstr>
      <vt:lpstr>Open Sans</vt:lpstr>
      <vt:lpstr>Open Sans Light</vt:lpstr>
      <vt:lpstr>Times New Roman</vt:lpstr>
      <vt:lpstr>Verdana</vt:lpstr>
      <vt:lpstr>Wingdings</vt:lpstr>
      <vt:lpstr>Arial</vt:lpstr>
      <vt:lpstr>Office Theme</vt:lpstr>
      <vt:lpstr>1_Office Theme</vt:lpstr>
      <vt:lpstr>Methods</vt:lpstr>
      <vt:lpstr>PowerPoint Presentation</vt:lpstr>
      <vt:lpstr>Methods – Guiding Principles</vt:lpstr>
      <vt:lpstr>The Process</vt:lpstr>
      <vt:lpstr>The Process (continued)</vt:lpstr>
      <vt:lpstr>Identifying Articles</vt:lpstr>
      <vt:lpstr>Literature Review Flow Diagram</vt:lpstr>
      <vt:lpstr>Rating the Evidence</vt:lpstr>
      <vt:lpstr>Rating the Evidence (cont’d)</vt:lpstr>
      <vt:lpstr>Formulating a Recommendation</vt:lpstr>
      <vt:lpstr>Grading Recommendations</vt:lpstr>
      <vt:lpstr>Grading Recommendations (continued)</vt:lpstr>
      <vt:lpstr>PowerPoint Presentation</vt:lpstr>
      <vt:lpstr>AGREE II Criteria</vt:lpstr>
      <vt:lpstr>AGREE II Criteria (continued)</vt:lpstr>
      <vt:lpstr>AGREE II Criteria (continued)</vt:lpstr>
      <vt:lpstr>AGREE II Criteria (continued)</vt:lpstr>
      <vt:lpstr>AGREE II Criteria (continued)</vt:lpstr>
      <vt:lpstr>AGREE II Criteria (continued)</vt:lpstr>
      <vt:lpstr>Independent Methods Review Committee</vt:lpstr>
      <vt:lpstr>Independent Methods Review Committee</vt:lpstr>
      <vt:lpstr>Methods review- IMR Committee</vt:lpstr>
      <vt:lpstr>IMR Preliminary Methods Checklist</vt:lpstr>
      <vt:lpstr>Final Methods Review</vt:lpstr>
      <vt:lpstr>PowerPoint Presentation</vt:lpstr>
      <vt:lpstr>PowerPoint Presentation</vt:lpstr>
      <vt:lpstr>Visit guidelines.diabetes.ca  </vt:lpstr>
      <vt:lpstr>Or download the App</vt:lpstr>
      <vt:lpstr>Diabetes Canada Clinical Practice Guidelines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Methods</dc:title>
  <dc:creator>Kate Campbell</dc:creator>
  <cp:lastModifiedBy>Kate Campbell</cp:lastModifiedBy>
  <cp:revision>4</cp:revision>
  <cp:lastPrinted>2017-01-20T14:54:31Z</cp:lastPrinted>
  <dcterms:created xsi:type="dcterms:W3CDTF">2018-04-09T17:35:16Z</dcterms:created>
  <dcterms:modified xsi:type="dcterms:W3CDTF">2018-10-24T01:52:26Z</dcterms:modified>
</cp:coreProperties>
</file>